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handoutMasterIdLst>
    <p:handoutMasterId r:id="rId40"/>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84" r:id="rId14"/>
    <p:sldId id="269" r:id="rId15"/>
    <p:sldId id="270" r:id="rId16"/>
    <p:sldId id="271" r:id="rId17"/>
    <p:sldId id="272" r:id="rId18"/>
    <p:sldId id="282" r:id="rId19"/>
    <p:sldId id="283" r:id="rId20"/>
    <p:sldId id="273" r:id="rId21"/>
    <p:sldId id="274" r:id="rId22"/>
    <p:sldId id="275" r:id="rId23"/>
    <p:sldId id="276" r:id="rId24"/>
    <p:sldId id="277" r:id="rId25"/>
    <p:sldId id="280" r:id="rId26"/>
    <p:sldId id="278" r:id="rId27"/>
    <p:sldId id="279" r:id="rId28"/>
    <p:sldId id="288" r:id="rId29"/>
    <p:sldId id="287" r:id="rId30"/>
    <p:sldId id="289" r:id="rId31"/>
    <p:sldId id="290" r:id="rId32"/>
    <p:sldId id="291" r:id="rId33"/>
    <p:sldId id="292" r:id="rId34"/>
    <p:sldId id="293" r:id="rId35"/>
    <p:sldId id="294" r:id="rId36"/>
    <p:sldId id="281" r:id="rId37"/>
    <p:sldId id="28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4720D3-27B0-465E-966D-F7B22BCC1962}" v="2261" dt="2024-11-02T18:29:59.5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033" autoAdjust="0"/>
  </p:normalViewPr>
  <p:slideViewPr>
    <p:cSldViewPr snapToGrid="0">
      <p:cViewPr varScale="1">
        <p:scale>
          <a:sx n="82" d="100"/>
          <a:sy n="82" d="100"/>
        </p:scale>
        <p:origin x="360" y="72"/>
      </p:cViewPr>
      <p:guideLst/>
    </p:cSldViewPr>
  </p:slideViewPr>
  <p:notesTextViewPr>
    <p:cViewPr>
      <p:scale>
        <a:sx n="1" d="1"/>
        <a:sy n="1" d="1"/>
      </p:scale>
      <p:origin x="0" y="0"/>
    </p:cViewPr>
  </p:notesTextViewPr>
  <p:notesViewPr>
    <p:cSldViewPr snapToGrid="0">
      <p:cViewPr varScale="1">
        <p:scale>
          <a:sx n="62" d="100"/>
          <a:sy n="62" d="100"/>
        </p:scale>
        <p:origin x="2371"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hab Zewail" userId="735672e088150e31" providerId="LiveId" clId="{BD4720D3-27B0-465E-966D-F7B22BCC1962}"/>
    <pc:docChg chg="undo redo custSel addSld delSld modSld">
      <pc:chgData name="Rehab Zewail" userId="735672e088150e31" providerId="LiveId" clId="{BD4720D3-27B0-465E-966D-F7B22BCC1962}" dt="2024-11-21T20:30:59.569" v="5058" actId="20577"/>
      <pc:docMkLst>
        <pc:docMk/>
      </pc:docMkLst>
      <pc:sldChg chg="modSp mod">
        <pc:chgData name="Rehab Zewail" userId="735672e088150e31" providerId="LiveId" clId="{BD4720D3-27B0-465E-966D-F7B22BCC1962}" dt="2024-11-21T20:30:59.569" v="5058" actId="20577"/>
        <pc:sldMkLst>
          <pc:docMk/>
          <pc:sldMk cId="2897946756" sldId="256"/>
        </pc:sldMkLst>
        <pc:spChg chg="mod">
          <ac:chgData name="Rehab Zewail" userId="735672e088150e31" providerId="LiveId" clId="{BD4720D3-27B0-465E-966D-F7B22BCC1962}" dt="2024-10-25T16:22:15.574" v="2753" actId="1076"/>
          <ac:spMkLst>
            <pc:docMk/>
            <pc:sldMk cId="2897946756" sldId="256"/>
            <ac:spMk id="2" creationId="{F0FB4911-B3D1-885A-2279-48C60D981C12}"/>
          </ac:spMkLst>
        </pc:spChg>
        <pc:spChg chg="mod">
          <ac:chgData name="Rehab Zewail" userId="735672e088150e31" providerId="LiveId" clId="{BD4720D3-27B0-465E-966D-F7B22BCC1962}" dt="2024-11-21T20:30:59.569" v="5058" actId="20577"/>
          <ac:spMkLst>
            <pc:docMk/>
            <pc:sldMk cId="2897946756" sldId="256"/>
            <ac:spMk id="9" creationId="{9493ED32-2769-203C-6B8C-3813E2720733}"/>
          </ac:spMkLst>
        </pc:spChg>
        <pc:spChg chg="mod">
          <ac:chgData name="Rehab Zewail" userId="735672e088150e31" providerId="LiveId" clId="{BD4720D3-27B0-465E-966D-F7B22BCC1962}" dt="2024-10-25T16:22:09.018" v="2751" actId="1076"/>
          <ac:spMkLst>
            <pc:docMk/>
            <pc:sldMk cId="2897946756" sldId="256"/>
            <ac:spMk id="17" creationId="{01591E4F-E4BA-F609-9DA7-82017BEACB3D}"/>
          </ac:spMkLst>
        </pc:spChg>
      </pc:sldChg>
      <pc:sldChg chg="addSp delSp modSp mod modAnim">
        <pc:chgData name="Rehab Zewail" userId="735672e088150e31" providerId="LiveId" clId="{BD4720D3-27B0-465E-966D-F7B22BCC1962}" dt="2024-10-27T00:59:30.610" v="5050" actId="20577"/>
        <pc:sldMkLst>
          <pc:docMk/>
          <pc:sldMk cId="4124809586" sldId="257"/>
        </pc:sldMkLst>
        <pc:spChg chg="add mod">
          <ac:chgData name="Rehab Zewail" userId="735672e088150e31" providerId="LiveId" clId="{BD4720D3-27B0-465E-966D-F7B22BCC1962}" dt="2024-10-27T00:59:30.610" v="5050" actId="20577"/>
          <ac:spMkLst>
            <pc:docMk/>
            <pc:sldMk cId="4124809586" sldId="257"/>
            <ac:spMk id="3" creationId="{9D62097B-AB30-7D8E-8DE5-B952C77E8022}"/>
          </ac:spMkLst>
        </pc:spChg>
        <pc:spChg chg="mod">
          <ac:chgData name="Rehab Zewail" userId="735672e088150e31" providerId="LiveId" clId="{BD4720D3-27B0-465E-966D-F7B22BCC1962}" dt="2024-10-27T00:57:59.387" v="5034" actId="1076"/>
          <ac:spMkLst>
            <pc:docMk/>
            <pc:sldMk cId="4124809586" sldId="257"/>
            <ac:spMk id="6" creationId="{B90EDF9A-93B5-7AA8-8D87-21B7F8234BA6}"/>
          </ac:spMkLst>
        </pc:spChg>
        <pc:spChg chg="mod">
          <ac:chgData name="Rehab Zewail" userId="735672e088150e31" providerId="LiveId" clId="{BD4720D3-27B0-465E-966D-F7B22BCC1962}" dt="2024-10-27T00:58:02.431" v="5035" actId="1076"/>
          <ac:spMkLst>
            <pc:docMk/>
            <pc:sldMk cId="4124809586" sldId="257"/>
            <ac:spMk id="8" creationId="{DD23FCA5-07D0-1286-8EDA-F844F551815E}"/>
          </ac:spMkLst>
        </pc:spChg>
        <pc:spChg chg="add del mod">
          <ac:chgData name="Rehab Zewail" userId="735672e088150e31" providerId="LiveId" clId="{BD4720D3-27B0-465E-966D-F7B22BCC1962}" dt="2024-10-25T16:06:30.619" v="2632"/>
          <ac:spMkLst>
            <pc:docMk/>
            <pc:sldMk cId="4124809586" sldId="257"/>
            <ac:spMk id="12" creationId="{B82EBED2-F314-2AB9-5ACD-D0F94739461E}"/>
          </ac:spMkLst>
        </pc:spChg>
      </pc:sldChg>
      <pc:sldChg chg="modSp mod">
        <pc:chgData name="Rehab Zewail" userId="735672e088150e31" providerId="LiveId" clId="{BD4720D3-27B0-465E-966D-F7B22BCC1962}" dt="2024-10-25T14:42:28.045" v="742" actId="14100"/>
        <pc:sldMkLst>
          <pc:docMk/>
          <pc:sldMk cId="1168737403" sldId="263"/>
        </pc:sldMkLst>
        <pc:spChg chg="mod">
          <ac:chgData name="Rehab Zewail" userId="735672e088150e31" providerId="LiveId" clId="{BD4720D3-27B0-465E-966D-F7B22BCC1962}" dt="2024-10-25T14:42:28.045" v="742" actId="14100"/>
          <ac:spMkLst>
            <pc:docMk/>
            <pc:sldMk cId="1168737403" sldId="263"/>
            <ac:spMk id="5" creationId="{76E950F0-B753-5C7C-6267-7EB74B22911C}"/>
          </ac:spMkLst>
        </pc:spChg>
      </pc:sldChg>
      <pc:sldChg chg="addSp delSp modSp del mod delAnim modAnim">
        <pc:chgData name="Rehab Zewail" userId="735672e088150e31" providerId="LiveId" clId="{BD4720D3-27B0-465E-966D-F7B22BCC1962}" dt="2024-10-25T15:59:44.864" v="2597" actId="2696"/>
        <pc:sldMkLst>
          <pc:docMk/>
          <pc:sldMk cId="1090397555" sldId="268"/>
        </pc:sldMkLst>
        <pc:spChg chg="add del mod">
          <ac:chgData name="Rehab Zewail" userId="735672e088150e31" providerId="LiveId" clId="{BD4720D3-27B0-465E-966D-F7B22BCC1962}" dt="2024-10-25T15:57:14.890" v="2583" actId="478"/>
          <ac:spMkLst>
            <pc:docMk/>
            <pc:sldMk cId="1090397555" sldId="268"/>
            <ac:spMk id="4" creationId="{1C31D1CB-FB2B-B700-4FA8-9F2C9E9CADDF}"/>
          </ac:spMkLst>
        </pc:spChg>
        <pc:spChg chg="mod">
          <ac:chgData name="Rehab Zewail" userId="735672e088150e31" providerId="LiveId" clId="{BD4720D3-27B0-465E-966D-F7B22BCC1962}" dt="2024-10-25T06:02:26.932" v="693" actId="20577"/>
          <ac:spMkLst>
            <pc:docMk/>
            <pc:sldMk cId="1090397555" sldId="268"/>
            <ac:spMk id="5" creationId="{FF167D17-2EEA-1232-0D94-A006A8972C1F}"/>
          </ac:spMkLst>
        </pc:spChg>
        <pc:spChg chg="del">
          <ac:chgData name="Rehab Zewail" userId="735672e088150e31" providerId="LiveId" clId="{BD4720D3-27B0-465E-966D-F7B22BCC1962}" dt="2024-10-25T15:49:38.931" v="2523" actId="21"/>
          <ac:spMkLst>
            <pc:docMk/>
            <pc:sldMk cId="1090397555" sldId="268"/>
            <ac:spMk id="11" creationId="{1AA0226B-BB7E-0F74-E8A5-761C0B7BF588}"/>
          </ac:spMkLst>
        </pc:spChg>
        <pc:spChg chg="del">
          <ac:chgData name="Rehab Zewail" userId="735672e088150e31" providerId="LiveId" clId="{BD4720D3-27B0-465E-966D-F7B22BCC1962}" dt="2024-10-25T15:57:25.583" v="2586" actId="21"/>
          <ac:spMkLst>
            <pc:docMk/>
            <pc:sldMk cId="1090397555" sldId="268"/>
            <ac:spMk id="20" creationId="{D6F920DD-BF75-5262-4BE3-314389D4C915}"/>
          </ac:spMkLst>
        </pc:spChg>
        <pc:spChg chg="del">
          <ac:chgData name="Rehab Zewail" userId="735672e088150e31" providerId="LiveId" clId="{BD4720D3-27B0-465E-966D-F7B22BCC1962}" dt="2024-10-25T15:57:25.583" v="2586" actId="21"/>
          <ac:spMkLst>
            <pc:docMk/>
            <pc:sldMk cId="1090397555" sldId="268"/>
            <ac:spMk id="21" creationId="{81747047-B78C-3958-9D49-8F5FD63DC42E}"/>
          </ac:spMkLst>
        </pc:spChg>
        <pc:picChg chg="del">
          <ac:chgData name="Rehab Zewail" userId="735672e088150e31" providerId="LiveId" clId="{BD4720D3-27B0-465E-966D-F7B22BCC1962}" dt="2024-10-25T15:49:52.419" v="2525" actId="21"/>
          <ac:picMkLst>
            <pc:docMk/>
            <pc:sldMk cId="1090397555" sldId="268"/>
            <ac:picMk id="6" creationId="{62A95EE5-F6E7-3176-25E8-F6FEE381A729}"/>
          </ac:picMkLst>
        </pc:picChg>
        <pc:picChg chg="del">
          <ac:chgData name="Rehab Zewail" userId="735672e088150e31" providerId="LiveId" clId="{BD4720D3-27B0-465E-966D-F7B22BCC1962}" dt="2024-10-25T15:49:38.931" v="2523" actId="21"/>
          <ac:picMkLst>
            <pc:docMk/>
            <pc:sldMk cId="1090397555" sldId="268"/>
            <ac:picMk id="8" creationId="{B8E7CF08-4C00-6C98-B49F-9EB23916EC42}"/>
          </ac:picMkLst>
        </pc:picChg>
        <pc:picChg chg="del">
          <ac:chgData name="Rehab Zewail" userId="735672e088150e31" providerId="LiveId" clId="{BD4720D3-27B0-465E-966D-F7B22BCC1962}" dt="2024-10-25T15:49:27.364" v="2522" actId="478"/>
          <ac:picMkLst>
            <pc:docMk/>
            <pc:sldMk cId="1090397555" sldId="268"/>
            <ac:picMk id="13" creationId="{0034DBC6-5705-BFC1-3C92-B5EC8E046644}"/>
          </ac:picMkLst>
        </pc:picChg>
        <pc:picChg chg="del">
          <ac:chgData name="Rehab Zewail" userId="735672e088150e31" providerId="LiveId" clId="{BD4720D3-27B0-465E-966D-F7B22BCC1962}" dt="2024-10-25T15:49:07.761" v="2518" actId="478"/>
          <ac:picMkLst>
            <pc:docMk/>
            <pc:sldMk cId="1090397555" sldId="268"/>
            <ac:picMk id="14" creationId="{8A85FD24-0F60-5B81-1681-572129530121}"/>
          </ac:picMkLst>
        </pc:picChg>
        <pc:picChg chg="del">
          <ac:chgData name="Rehab Zewail" userId="735672e088150e31" providerId="LiveId" clId="{BD4720D3-27B0-465E-966D-F7B22BCC1962}" dt="2024-10-25T15:48:55.156" v="2515" actId="478"/>
          <ac:picMkLst>
            <pc:docMk/>
            <pc:sldMk cId="1090397555" sldId="268"/>
            <ac:picMk id="15" creationId="{C893C7E3-5AAC-0004-6FEB-FE14D62852A7}"/>
          </ac:picMkLst>
        </pc:picChg>
        <pc:picChg chg="del mod">
          <ac:chgData name="Rehab Zewail" userId="735672e088150e31" providerId="LiveId" clId="{BD4720D3-27B0-465E-966D-F7B22BCC1962}" dt="2024-10-25T15:48:44.624" v="2512" actId="478"/>
          <ac:picMkLst>
            <pc:docMk/>
            <pc:sldMk cId="1090397555" sldId="268"/>
            <ac:picMk id="16" creationId="{7869C926-F457-16F5-2BA8-CFAF70FE07B9}"/>
          </ac:picMkLst>
        </pc:picChg>
        <pc:picChg chg="del mod">
          <ac:chgData name="Rehab Zewail" userId="735672e088150e31" providerId="LiveId" clId="{BD4720D3-27B0-465E-966D-F7B22BCC1962}" dt="2024-10-25T15:48:43.226" v="2511" actId="478"/>
          <ac:picMkLst>
            <pc:docMk/>
            <pc:sldMk cId="1090397555" sldId="268"/>
            <ac:picMk id="19" creationId="{52E05CA0-95DA-C8F1-AF8C-8F04150A6B32}"/>
          </ac:picMkLst>
        </pc:picChg>
      </pc:sldChg>
      <pc:sldChg chg="addSp delSp modSp mod modAnim">
        <pc:chgData name="Rehab Zewail" userId="735672e088150e31" providerId="LiveId" clId="{BD4720D3-27B0-465E-966D-F7B22BCC1962}" dt="2024-10-25T15:05:42.993" v="1229"/>
        <pc:sldMkLst>
          <pc:docMk/>
          <pc:sldMk cId="4096468687" sldId="271"/>
        </pc:sldMkLst>
        <pc:spChg chg="add mod">
          <ac:chgData name="Rehab Zewail" userId="735672e088150e31" providerId="LiveId" clId="{BD4720D3-27B0-465E-966D-F7B22BCC1962}" dt="2024-10-25T14:43:11.688" v="761" actId="20577"/>
          <ac:spMkLst>
            <pc:docMk/>
            <pc:sldMk cId="4096468687" sldId="271"/>
            <ac:spMk id="4" creationId="{17984CEE-F1D1-D0BF-C925-42593FC0DBFC}"/>
          </ac:spMkLst>
        </pc:spChg>
        <pc:spChg chg="add mod">
          <ac:chgData name="Rehab Zewail" userId="735672e088150e31" providerId="LiveId" clId="{BD4720D3-27B0-465E-966D-F7B22BCC1962}" dt="2024-10-25T14:43:44.205" v="762"/>
          <ac:spMkLst>
            <pc:docMk/>
            <pc:sldMk cId="4096468687" sldId="271"/>
            <ac:spMk id="5" creationId="{1FEA9B33-8834-A8C6-20F6-EB213BE4F5EB}"/>
          </ac:spMkLst>
        </pc:spChg>
        <pc:spChg chg="add mod">
          <ac:chgData name="Rehab Zewail" userId="735672e088150e31" providerId="LiveId" clId="{BD4720D3-27B0-465E-966D-F7B22BCC1962}" dt="2024-10-25T14:43:44.205" v="762"/>
          <ac:spMkLst>
            <pc:docMk/>
            <pc:sldMk cId="4096468687" sldId="271"/>
            <ac:spMk id="6" creationId="{6A861C92-C2CA-A2A1-1CDC-A2F33E3C9E0C}"/>
          </ac:spMkLst>
        </pc:spChg>
        <pc:spChg chg="add mod">
          <ac:chgData name="Rehab Zewail" userId="735672e088150e31" providerId="LiveId" clId="{BD4720D3-27B0-465E-966D-F7B22BCC1962}" dt="2024-10-25T14:43:44.205" v="762"/>
          <ac:spMkLst>
            <pc:docMk/>
            <pc:sldMk cId="4096468687" sldId="271"/>
            <ac:spMk id="9" creationId="{85FE2EEA-23D6-0F7E-4CA3-0441A0ECD6DB}"/>
          </ac:spMkLst>
        </pc:spChg>
        <pc:spChg chg="add mod">
          <ac:chgData name="Rehab Zewail" userId="735672e088150e31" providerId="LiveId" clId="{BD4720D3-27B0-465E-966D-F7B22BCC1962}" dt="2024-10-25T14:44:17.443" v="793" actId="14100"/>
          <ac:spMkLst>
            <pc:docMk/>
            <pc:sldMk cId="4096468687" sldId="271"/>
            <ac:spMk id="10" creationId="{08D62516-870A-DD1D-F20B-397FD7392E8C}"/>
          </ac:spMkLst>
        </pc:spChg>
        <pc:spChg chg="add mod">
          <ac:chgData name="Rehab Zewail" userId="735672e088150e31" providerId="LiveId" clId="{BD4720D3-27B0-465E-966D-F7B22BCC1962}" dt="2024-10-25T14:44:49.985" v="810" actId="108"/>
          <ac:spMkLst>
            <pc:docMk/>
            <pc:sldMk cId="4096468687" sldId="271"/>
            <ac:spMk id="14" creationId="{8B0B9D33-B8C0-AC5A-ADF6-6A6B67002205}"/>
          </ac:spMkLst>
        </pc:spChg>
        <pc:spChg chg="add mod">
          <ac:chgData name="Rehab Zewail" userId="735672e088150e31" providerId="LiveId" clId="{BD4720D3-27B0-465E-966D-F7B22BCC1962}" dt="2024-10-25T14:51:49.851" v="935" actId="20577"/>
          <ac:spMkLst>
            <pc:docMk/>
            <pc:sldMk cId="4096468687" sldId="271"/>
            <ac:spMk id="21" creationId="{19534AD2-EB96-4A70-6C18-A47DD61598F0}"/>
          </ac:spMkLst>
        </pc:spChg>
        <pc:spChg chg="add mod">
          <ac:chgData name="Rehab Zewail" userId="735672e088150e31" providerId="LiveId" clId="{BD4720D3-27B0-465E-966D-F7B22BCC1962}" dt="2024-10-25T14:54:35.666" v="996" actId="1076"/>
          <ac:spMkLst>
            <pc:docMk/>
            <pc:sldMk cId="4096468687" sldId="271"/>
            <ac:spMk id="24" creationId="{627B3D5F-6651-F5B2-B174-20C3707F2951}"/>
          </ac:spMkLst>
        </pc:spChg>
        <pc:spChg chg="add mod">
          <ac:chgData name="Rehab Zewail" userId="735672e088150e31" providerId="LiveId" clId="{BD4720D3-27B0-465E-966D-F7B22BCC1962}" dt="2024-10-25T14:59:27.397" v="1135" actId="1076"/>
          <ac:spMkLst>
            <pc:docMk/>
            <pc:sldMk cId="4096468687" sldId="271"/>
            <ac:spMk id="29" creationId="{7D6B5429-8DAD-FAF3-4908-B52747D1C8EE}"/>
          </ac:spMkLst>
        </pc:spChg>
        <pc:spChg chg="add mod">
          <ac:chgData name="Rehab Zewail" userId="735672e088150e31" providerId="LiveId" clId="{BD4720D3-27B0-465E-966D-F7B22BCC1962}" dt="2024-10-25T15:01:18.830" v="1205" actId="20577"/>
          <ac:spMkLst>
            <pc:docMk/>
            <pc:sldMk cId="4096468687" sldId="271"/>
            <ac:spMk id="30" creationId="{F53069A4-20A5-DD36-233B-CF11CFF7AE3A}"/>
          </ac:spMkLst>
        </pc:spChg>
        <pc:spChg chg="add mod">
          <ac:chgData name="Rehab Zewail" userId="735672e088150e31" providerId="LiveId" clId="{BD4720D3-27B0-465E-966D-F7B22BCC1962}" dt="2024-10-25T15:05:10.352" v="1228" actId="20577"/>
          <ac:spMkLst>
            <pc:docMk/>
            <pc:sldMk cId="4096468687" sldId="271"/>
            <ac:spMk id="41" creationId="{A8A13692-8ED0-208B-3357-C46C2C2C9256}"/>
          </ac:spMkLst>
        </pc:spChg>
        <pc:picChg chg="add del">
          <ac:chgData name="Rehab Zewail" userId="735672e088150e31" providerId="LiveId" clId="{BD4720D3-27B0-465E-966D-F7B22BCC1962}" dt="2024-10-25T14:42:18.413" v="740" actId="22"/>
          <ac:picMkLst>
            <pc:docMk/>
            <pc:sldMk cId="4096468687" sldId="271"/>
            <ac:picMk id="3" creationId="{BF6D3918-D071-2137-44AF-EFBB2AB66BDB}"/>
          </ac:picMkLst>
        </pc:picChg>
        <pc:picChg chg="add mod">
          <ac:chgData name="Rehab Zewail" userId="735672e088150e31" providerId="LiveId" clId="{BD4720D3-27B0-465E-966D-F7B22BCC1962}" dt="2024-10-25T14:45:12.525" v="814" actId="1076"/>
          <ac:picMkLst>
            <pc:docMk/>
            <pc:sldMk cId="4096468687" sldId="271"/>
            <ac:picMk id="16" creationId="{59FE3869-CFB5-26E1-43A6-4F8F0B86EEDA}"/>
          </ac:picMkLst>
        </pc:picChg>
        <pc:picChg chg="add mod">
          <ac:chgData name="Rehab Zewail" userId="735672e088150e31" providerId="LiveId" clId="{BD4720D3-27B0-465E-966D-F7B22BCC1962}" dt="2024-10-25T14:49:02.975" v="843" actId="14100"/>
          <ac:picMkLst>
            <pc:docMk/>
            <pc:sldMk cId="4096468687" sldId="271"/>
            <ac:picMk id="18" creationId="{85945781-7343-F948-130E-293DA374738C}"/>
          </ac:picMkLst>
        </pc:picChg>
        <pc:picChg chg="add mod">
          <ac:chgData name="Rehab Zewail" userId="735672e088150e31" providerId="LiveId" clId="{BD4720D3-27B0-465E-966D-F7B22BCC1962}" dt="2024-10-25T14:49:23.493" v="847" actId="14100"/>
          <ac:picMkLst>
            <pc:docMk/>
            <pc:sldMk cId="4096468687" sldId="271"/>
            <ac:picMk id="20" creationId="{34041DB2-34D9-9C67-D0BB-84FF21FDC7EB}"/>
          </ac:picMkLst>
        </pc:picChg>
        <pc:picChg chg="add mod">
          <ac:chgData name="Rehab Zewail" userId="735672e088150e31" providerId="LiveId" clId="{BD4720D3-27B0-465E-966D-F7B22BCC1962}" dt="2024-10-25T14:50:42.388" v="855" actId="962"/>
          <ac:picMkLst>
            <pc:docMk/>
            <pc:sldMk cId="4096468687" sldId="271"/>
            <ac:picMk id="23" creationId="{8F1B8AD4-2608-9469-C76D-95272FCCF9D0}"/>
          </ac:picMkLst>
        </pc:picChg>
        <pc:picChg chg="add del mod">
          <ac:chgData name="Rehab Zewail" userId="735672e088150e31" providerId="LiveId" clId="{BD4720D3-27B0-465E-966D-F7B22BCC1962}" dt="2024-10-25T14:52:58.289" v="945" actId="478"/>
          <ac:picMkLst>
            <pc:docMk/>
            <pc:sldMk cId="4096468687" sldId="271"/>
            <ac:picMk id="26" creationId="{555208AD-9027-F8DC-709C-B02DDA71922A}"/>
          </ac:picMkLst>
        </pc:picChg>
        <pc:picChg chg="add mod">
          <ac:chgData name="Rehab Zewail" userId="735672e088150e31" providerId="LiveId" clId="{BD4720D3-27B0-465E-966D-F7B22BCC1962}" dt="2024-10-25T14:56:07.318" v="1002" actId="1076"/>
          <ac:picMkLst>
            <pc:docMk/>
            <pc:sldMk cId="4096468687" sldId="271"/>
            <ac:picMk id="28" creationId="{A8E552E0-816A-E64F-397E-BD4B4E3C4470}"/>
          </ac:picMkLst>
        </pc:picChg>
        <pc:picChg chg="add mod">
          <ac:chgData name="Rehab Zewail" userId="735672e088150e31" providerId="LiveId" clId="{BD4720D3-27B0-465E-966D-F7B22BCC1962}" dt="2024-10-25T14:57:46.525" v="1093" actId="1076"/>
          <ac:picMkLst>
            <pc:docMk/>
            <pc:sldMk cId="4096468687" sldId="271"/>
            <ac:picMk id="32" creationId="{7B4E5B1C-A4F9-A621-F442-1D9B1119B046}"/>
          </ac:picMkLst>
        </pc:picChg>
        <pc:picChg chg="add mod">
          <ac:chgData name="Rehab Zewail" userId="735672e088150e31" providerId="LiveId" clId="{BD4720D3-27B0-465E-966D-F7B22BCC1962}" dt="2024-10-25T15:00:31.957" v="1188" actId="1076"/>
          <ac:picMkLst>
            <pc:docMk/>
            <pc:sldMk cId="4096468687" sldId="271"/>
            <ac:picMk id="34" creationId="{C27FF7A4-38EF-9489-F0EC-672247A361B1}"/>
          </ac:picMkLst>
        </pc:picChg>
        <pc:picChg chg="add del mod">
          <ac:chgData name="Rehab Zewail" userId="735672e088150e31" providerId="LiveId" clId="{BD4720D3-27B0-465E-966D-F7B22BCC1962}" dt="2024-10-25T15:01:44.785" v="1210" actId="478"/>
          <ac:picMkLst>
            <pc:docMk/>
            <pc:sldMk cId="4096468687" sldId="271"/>
            <ac:picMk id="36" creationId="{791038B0-1814-62A5-A629-3E0AEAD62908}"/>
          </ac:picMkLst>
        </pc:picChg>
        <pc:picChg chg="add mod">
          <ac:chgData name="Rehab Zewail" userId="735672e088150e31" providerId="LiveId" clId="{BD4720D3-27B0-465E-966D-F7B22BCC1962}" dt="2024-10-25T15:04:20.541" v="1218" actId="14100"/>
          <ac:picMkLst>
            <pc:docMk/>
            <pc:sldMk cId="4096468687" sldId="271"/>
            <ac:picMk id="38" creationId="{CA814F8E-5565-A681-4E73-3667B499B1AA}"/>
          </ac:picMkLst>
        </pc:picChg>
        <pc:picChg chg="add del">
          <ac:chgData name="Rehab Zewail" userId="735672e088150e31" providerId="LiveId" clId="{BD4720D3-27B0-465E-966D-F7B22BCC1962}" dt="2024-10-25T15:04:46.605" v="1221" actId="22"/>
          <ac:picMkLst>
            <pc:docMk/>
            <pc:sldMk cId="4096468687" sldId="271"/>
            <ac:picMk id="40" creationId="{3ADE56E7-26C5-092B-F26B-CBA974286AB2}"/>
          </ac:picMkLst>
        </pc:picChg>
        <pc:cxnChg chg="add mod">
          <ac:chgData name="Rehab Zewail" userId="735672e088150e31" providerId="LiveId" clId="{BD4720D3-27B0-465E-966D-F7B22BCC1962}" dt="2024-10-25T14:43:44.205" v="762"/>
          <ac:cxnSpMkLst>
            <pc:docMk/>
            <pc:sldMk cId="4096468687" sldId="271"/>
            <ac:cxnSpMk id="11" creationId="{351D2702-2C66-3160-AB9D-3A50E65802FA}"/>
          </ac:cxnSpMkLst>
        </pc:cxnChg>
        <pc:cxnChg chg="add mod">
          <ac:chgData name="Rehab Zewail" userId="735672e088150e31" providerId="LiveId" clId="{BD4720D3-27B0-465E-966D-F7B22BCC1962}" dt="2024-10-25T14:43:44.205" v="762"/>
          <ac:cxnSpMkLst>
            <pc:docMk/>
            <pc:sldMk cId="4096468687" sldId="271"/>
            <ac:cxnSpMk id="12" creationId="{DB898234-41DC-B452-3006-B4E35CAA77D0}"/>
          </ac:cxnSpMkLst>
        </pc:cxnChg>
        <pc:cxnChg chg="add mod">
          <ac:chgData name="Rehab Zewail" userId="735672e088150e31" providerId="LiveId" clId="{BD4720D3-27B0-465E-966D-F7B22BCC1962}" dt="2024-10-25T14:44:22.489" v="794" actId="571"/>
          <ac:cxnSpMkLst>
            <pc:docMk/>
            <pc:sldMk cId="4096468687" sldId="271"/>
            <ac:cxnSpMk id="13" creationId="{DA6709B1-135B-E2FA-350B-B02BD4930DA8}"/>
          </ac:cxnSpMkLst>
        </pc:cxnChg>
      </pc:sldChg>
      <pc:sldChg chg="addSp delSp modSp mod modAnim">
        <pc:chgData name="Rehab Zewail" userId="735672e088150e31" providerId="LiveId" clId="{BD4720D3-27B0-465E-966D-F7B22BCC1962}" dt="2024-10-25T15:18:45.542" v="1664"/>
        <pc:sldMkLst>
          <pc:docMk/>
          <pc:sldMk cId="604618610" sldId="272"/>
        </pc:sldMkLst>
        <pc:spChg chg="add mod">
          <ac:chgData name="Rehab Zewail" userId="735672e088150e31" providerId="LiveId" clId="{BD4720D3-27B0-465E-966D-F7B22BCC1962}" dt="2024-10-25T15:06:18.321" v="1239" actId="20577"/>
          <ac:spMkLst>
            <pc:docMk/>
            <pc:sldMk cId="604618610" sldId="272"/>
            <ac:spMk id="2" creationId="{B35FE2B0-2321-1BF1-116D-BE06AD986439}"/>
          </ac:spMkLst>
        </pc:spChg>
        <pc:spChg chg="add mod">
          <ac:chgData name="Rehab Zewail" userId="735672e088150e31" providerId="LiveId" clId="{BD4720D3-27B0-465E-966D-F7B22BCC1962}" dt="2024-10-25T15:07:36.977" v="1240"/>
          <ac:spMkLst>
            <pc:docMk/>
            <pc:sldMk cId="604618610" sldId="272"/>
            <ac:spMk id="3" creationId="{BF457636-F69C-10DF-38B4-82FB89ED6C6A}"/>
          </ac:spMkLst>
        </pc:spChg>
        <pc:spChg chg="add mod">
          <ac:chgData name="Rehab Zewail" userId="735672e088150e31" providerId="LiveId" clId="{BD4720D3-27B0-465E-966D-F7B22BCC1962}" dt="2024-10-25T15:07:36.977" v="1240"/>
          <ac:spMkLst>
            <pc:docMk/>
            <pc:sldMk cId="604618610" sldId="272"/>
            <ac:spMk id="4" creationId="{57A6B006-79A8-3B93-C14E-A40D49D6D8F7}"/>
          </ac:spMkLst>
        </pc:spChg>
        <pc:spChg chg="add mod">
          <ac:chgData name="Rehab Zewail" userId="735672e088150e31" providerId="LiveId" clId="{BD4720D3-27B0-465E-966D-F7B22BCC1962}" dt="2024-10-25T15:08:01.178" v="1248" actId="20577"/>
          <ac:spMkLst>
            <pc:docMk/>
            <pc:sldMk cId="604618610" sldId="272"/>
            <ac:spMk id="5" creationId="{3D18DE59-2D5D-A5B7-5D5B-954EB9CA8023}"/>
          </ac:spMkLst>
        </pc:spChg>
        <pc:spChg chg="add mod">
          <ac:chgData name="Rehab Zewail" userId="735672e088150e31" providerId="LiveId" clId="{BD4720D3-27B0-465E-966D-F7B22BCC1962}" dt="2024-10-25T15:09:12.342" v="1362" actId="14100"/>
          <ac:spMkLst>
            <pc:docMk/>
            <pc:sldMk cId="604618610" sldId="272"/>
            <ac:spMk id="6" creationId="{4A10417B-64BA-6E03-BC0A-B1E7EDD9D3F2}"/>
          </ac:spMkLst>
        </pc:spChg>
        <pc:spChg chg="add mod">
          <ac:chgData name="Rehab Zewail" userId="735672e088150e31" providerId="LiveId" clId="{BD4720D3-27B0-465E-966D-F7B22BCC1962}" dt="2024-10-25T15:09:18.665" v="1370" actId="1037"/>
          <ac:spMkLst>
            <pc:docMk/>
            <pc:sldMk cId="604618610" sldId="272"/>
            <ac:spMk id="12" creationId="{783150FE-D9B5-80E9-33FE-67A6AD2CC434}"/>
          </ac:spMkLst>
        </pc:spChg>
        <pc:spChg chg="add mod">
          <ac:chgData name="Rehab Zewail" userId="735672e088150e31" providerId="LiveId" clId="{BD4720D3-27B0-465E-966D-F7B22BCC1962}" dt="2024-10-25T15:14:31.081" v="1531" actId="20577"/>
          <ac:spMkLst>
            <pc:docMk/>
            <pc:sldMk cId="604618610" sldId="272"/>
            <ac:spMk id="23" creationId="{205828A8-F3BB-B0BB-2737-490322549FB5}"/>
          </ac:spMkLst>
        </pc:spChg>
        <pc:spChg chg="add mod">
          <ac:chgData name="Rehab Zewail" userId="735672e088150e31" providerId="LiveId" clId="{BD4720D3-27B0-465E-966D-F7B22BCC1962}" dt="2024-10-25T15:18:04.719" v="1643" actId="20577"/>
          <ac:spMkLst>
            <pc:docMk/>
            <pc:sldMk cId="604618610" sldId="272"/>
            <ac:spMk id="24" creationId="{33F5E822-A18C-655B-2D16-E492A1167675}"/>
          </ac:spMkLst>
        </pc:spChg>
        <pc:spChg chg="add mod">
          <ac:chgData name="Rehab Zewail" userId="735672e088150e31" providerId="LiveId" clId="{BD4720D3-27B0-465E-966D-F7B22BCC1962}" dt="2024-10-25T15:17:36.817" v="1640" actId="1076"/>
          <ac:spMkLst>
            <pc:docMk/>
            <pc:sldMk cId="604618610" sldId="272"/>
            <ac:spMk id="27" creationId="{E41B19E1-464F-5F01-2F6F-A3050B5D05DF}"/>
          </ac:spMkLst>
        </pc:spChg>
        <pc:spChg chg="add mod">
          <ac:chgData name="Rehab Zewail" userId="735672e088150e31" providerId="LiveId" clId="{BD4720D3-27B0-465E-966D-F7B22BCC1962}" dt="2024-10-25T15:18:28.211" v="1661" actId="20577"/>
          <ac:spMkLst>
            <pc:docMk/>
            <pc:sldMk cId="604618610" sldId="272"/>
            <ac:spMk id="28" creationId="{90CE71FA-AE1C-AC38-55D4-98AB69E72434}"/>
          </ac:spMkLst>
        </pc:spChg>
        <pc:picChg chg="add mod">
          <ac:chgData name="Rehab Zewail" userId="735672e088150e31" providerId="LiveId" clId="{BD4720D3-27B0-465E-966D-F7B22BCC1962}" dt="2024-10-25T15:09:59.403" v="1376" actId="1076"/>
          <ac:picMkLst>
            <pc:docMk/>
            <pc:sldMk cId="604618610" sldId="272"/>
            <ac:picMk id="14" creationId="{1F69D26F-D4F4-A686-4431-6C0694632B99}"/>
          </ac:picMkLst>
        </pc:picChg>
        <pc:picChg chg="add mod">
          <ac:chgData name="Rehab Zewail" userId="735672e088150e31" providerId="LiveId" clId="{BD4720D3-27B0-465E-966D-F7B22BCC1962}" dt="2024-10-25T15:10:30.374" v="1383" actId="14100"/>
          <ac:picMkLst>
            <pc:docMk/>
            <pc:sldMk cId="604618610" sldId="272"/>
            <ac:picMk id="16" creationId="{7C5E0CC4-AFCB-E6EC-9042-1667AB211BA7}"/>
          </ac:picMkLst>
        </pc:picChg>
        <pc:picChg chg="add mod">
          <ac:chgData name="Rehab Zewail" userId="735672e088150e31" providerId="LiveId" clId="{BD4720D3-27B0-465E-966D-F7B22BCC1962}" dt="2024-10-25T15:11:06.895" v="1391" actId="14100"/>
          <ac:picMkLst>
            <pc:docMk/>
            <pc:sldMk cId="604618610" sldId="272"/>
            <ac:picMk id="18" creationId="{C15E8920-B06B-4EB6-70C5-2428CA31C6BA}"/>
          </ac:picMkLst>
        </pc:picChg>
        <pc:picChg chg="add del mod">
          <ac:chgData name="Rehab Zewail" userId="735672e088150e31" providerId="LiveId" clId="{BD4720D3-27B0-465E-966D-F7B22BCC1962}" dt="2024-10-25T15:12:33.925" v="1404" actId="478"/>
          <ac:picMkLst>
            <pc:docMk/>
            <pc:sldMk cId="604618610" sldId="272"/>
            <ac:picMk id="20" creationId="{E5505246-7BDC-646A-BAA2-87CAD49CECCF}"/>
          </ac:picMkLst>
        </pc:picChg>
        <pc:picChg chg="add mod">
          <ac:chgData name="Rehab Zewail" userId="735672e088150e31" providerId="LiveId" clId="{BD4720D3-27B0-465E-966D-F7B22BCC1962}" dt="2024-10-25T15:12:59.016" v="1411" actId="14100"/>
          <ac:picMkLst>
            <pc:docMk/>
            <pc:sldMk cId="604618610" sldId="272"/>
            <ac:picMk id="22" creationId="{A51A782E-EF7C-B931-7F99-C3CE8FA027BA}"/>
          </ac:picMkLst>
        </pc:picChg>
        <pc:picChg chg="add mod">
          <ac:chgData name="Rehab Zewail" userId="735672e088150e31" providerId="LiveId" clId="{BD4720D3-27B0-465E-966D-F7B22BCC1962}" dt="2024-10-25T15:16:02.704" v="1599" actId="1076"/>
          <ac:picMkLst>
            <pc:docMk/>
            <pc:sldMk cId="604618610" sldId="272"/>
            <ac:picMk id="26" creationId="{E811789C-F13A-389D-2094-EAC3F05F65E2}"/>
          </ac:picMkLst>
        </pc:picChg>
        <pc:cxnChg chg="add mod">
          <ac:chgData name="Rehab Zewail" userId="735672e088150e31" providerId="LiveId" clId="{BD4720D3-27B0-465E-966D-F7B22BCC1962}" dt="2024-10-25T15:07:36.977" v="1240"/>
          <ac:cxnSpMkLst>
            <pc:docMk/>
            <pc:sldMk cId="604618610" sldId="272"/>
            <ac:cxnSpMk id="9" creationId="{24209A87-3992-13F4-80E6-AF649C83B76C}"/>
          </ac:cxnSpMkLst>
        </pc:cxnChg>
        <pc:cxnChg chg="add mod">
          <ac:chgData name="Rehab Zewail" userId="735672e088150e31" providerId="LiveId" clId="{BD4720D3-27B0-465E-966D-F7B22BCC1962}" dt="2024-10-25T15:08:12.177" v="1275" actId="1037"/>
          <ac:cxnSpMkLst>
            <pc:docMk/>
            <pc:sldMk cId="604618610" sldId="272"/>
            <ac:cxnSpMk id="10" creationId="{C6B27B1C-1EEF-AD31-C028-1CE369945189}"/>
          </ac:cxnSpMkLst>
        </pc:cxnChg>
        <pc:cxnChg chg="add mod">
          <ac:chgData name="Rehab Zewail" userId="735672e088150e31" providerId="LiveId" clId="{BD4720D3-27B0-465E-966D-F7B22BCC1962}" dt="2024-10-25T15:09:09.856" v="1361" actId="1038"/>
          <ac:cxnSpMkLst>
            <pc:docMk/>
            <pc:sldMk cId="604618610" sldId="272"/>
            <ac:cxnSpMk id="11" creationId="{6782A17A-D189-2EB4-1B93-4D2F90D51D62}"/>
          </ac:cxnSpMkLst>
        </pc:cxnChg>
      </pc:sldChg>
      <pc:sldChg chg="addSp modSp mod modAnim">
        <pc:chgData name="Rehab Zewail" userId="735672e088150e31" providerId="LiveId" clId="{BD4720D3-27B0-465E-966D-F7B22BCC1962}" dt="2024-10-25T05:42:15.109" v="435"/>
        <pc:sldMkLst>
          <pc:docMk/>
          <pc:sldMk cId="3963622319" sldId="273"/>
        </pc:sldMkLst>
        <pc:spChg chg="add mod">
          <ac:chgData name="Rehab Zewail" userId="735672e088150e31" providerId="LiveId" clId="{BD4720D3-27B0-465E-966D-F7B22BCC1962}" dt="2024-10-25T04:02:29.532" v="3" actId="12"/>
          <ac:spMkLst>
            <pc:docMk/>
            <pc:sldMk cId="3963622319" sldId="273"/>
            <ac:spMk id="7" creationId="{7A849B27-6ECE-DBDC-835A-CE96F3D4E849}"/>
          </ac:spMkLst>
        </pc:spChg>
        <pc:spChg chg="add mod">
          <ac:chgData name="Rehab Zewail" userId="735672e088150e31" providerId="LiveId" clId="{BD4720D3-27B0-465E-966D-F7B22BCC1962}" dt="2024-10-25T04:06:29.946" v="42" actId="2711"/>
          <ac:spMkLst>
            <pc:docMk/>
            <pc:sldMk cId="3963622319" sldId="273"/>
            <ac:spMk id="8" creationId="{371491D6-1FB8-BDA2-E09B-5FA849A85BBB}"/>
          </ac:spMkLst>
        </pc:spChg>
        <pc:picChg chg="add mod">
          <ac:chgData name="Rehab Zewail" userId="735672e088150e31" providerId="LiveId" clId="{BD4720D3-27B0-465E-966D-F7B22BCC1962}" dt="2024-10-25T04:03:57.045" v="20" actId="208"/>
          <ac:picMkLst>
            <pc:docMk/>
            <pc:sldMk cId="3963622319" sldId="273"/>
            <ac:picMk id="9" creationId="{E0CE22A6-3C84-E04E-68BB-4CF098F62C42}"/>
          </ac:picMkLst>
        </pc:picChg>
        <pc:picChg chg="add mod">
          <ac:chgData name="Rehab Zewail" userId="735672e088150e31" providerId="LiveId" clId="{BD4720D3-27B0-465E-966D-F7B22BCC1962}" dt="2024-10-25T04:04:58.296" v="29" actId="14100"/>
          <ac:picMkLst>
            <pc:docMk/>
            <pc:sldMk cId="3963622319" sldId="273"/>
            <ac:picMk id="10" creationId="{0F1840DA-2B3F-1D2C-1B7B-53D60C9CD71D}"/>
          </ac:picMkLst>
        </pc:picChg>
        <pc:picChg chg="add mod">
          <ac:chgData name="Rehab Zewail" userId="735672e088150e31" providerId="LiveId" clId="{BD4720D3-27B0-465E-966D-F7B22BCC1962}" dt="2024-10-25T04:05:28.986" v="32"/>
          <ac:picMkLst>
            <pc:docMk/>
            <pc:sldMk cId="3963622319" sldId="273"/>
            <ac:picMk id="11" creationId="{431F0F5C-0426-7C52-BFD1-C9775223FDBB}"/>
          </ac:picMkLst>
        </pc:picChg>
        <pc:picChg chg="add mod">
          <ac:chgData name="Rehab Zewail" userId="735672e088150e31" providerId="LiveId" clId="{BD4720D3-27B0-465E-966D-F7B22BCC1962}" dt="2024-10-25T04:06:51.981" v="47" actId="14100"/>
          <ac:picMkLst>
            <pc:docMk/>
            <pc:sldMk cId="3963622319" sldId="273"/>
            <ac:picMk id="12" creationId="{9A059354-1C86-8BC0-B6DB-D3D47FB2E203}"/>
          </ac:picMkLst>
        </pc:picChg>
        <pc:picChg chg="add mod">
          <ac:chgData name="Rehab Zewail" userId="735672e088150e31" providerId="LiveId" clId="{BD4720D3-27B0-465E-966D-F7B22BCC1962}" dt="2024-10-25T04:07:16.807" v="54" actId="14100"/>
          <ac:picMkLst>
            <pc:docMk/>
            <pc:sldMk cId="3963622319" sldId="273"/>
            <ac:picMk id="13" creationId="{739E26B9-CF74-2094-7741-32B369CBE701}"/>
          </ac:picMkLst>
        </pc:picChg>
        <pc:picChg chg="add mod">
          <ac:chgData name="Rehab Zewail" userId="735672e088150e31" providerId="LiveId" clId="{BD4720D3-27B0-465E-966D-F7B22BCC1962}" dt="2024-10-25T05:19:39.968" v="144" actId="1076"/>
          <ac:picMkLst>
            <pc:docMk/>
            <pc:sldMk cId="3963622319" sldId="273"/>
            <ac:picMk id="17" creationId="{753AA894-6BD1-B967-E74D-7783C37B80F7}"/>
          </ac:picMkLst>
        </pc:picChg>
      </pc:sldChg>
      <pc:sldChg chg="addSp delSp modSp new mod modAnim">
        <pc:chgData name="Rehab Zewail" userId="735672e088150e31" providerId="LiveId" clId="{BD4720D3-27B0-465E-966D-F7B22BCC1962}" dt="2024-10-25T05:42:03.891" v="434"/>
        <pc:sldMkLst>
          <pc:docMk/>
          <pc:sldMk cId="3097421944" sldId="274"/>
        </pc:sldMkLst>
        <pc:spChg chg="del">
          <ac:chgData name="Rehab Zewail" userId="735672e088150e31" providerId="LiveId" clId="{BD4720D3-27B0-465E-966D-F7B22BCC1962}" dt="2024-10-25T05:09:18.404" v="57" actId="478"/>
          <ac:spMkLst>
            <pc:docMk/>
            <pc:sldMk cId="3097421944" sldId="274"/>
            <ac:spMk id="2" creationId="{BD0DB584-71E2-1235-6776-AF0EA5496545}"/>
          </ac:spMkLst>
        </pc:spChg>
        <pc:spChg chg="del">
          <ac:chgData name="Rehab Zewail" userId="735672e088150e31" providerId="LiveId" clId="{BD4720D3-27B0-465E-966D-F7B22BCC1962}" dt="2024-10-25T05:09:18.404" v="57" actId="478"/>
          <ac:spMkLst>
            <pc:docMk/>
            <pc:sldMk cId="3097421944" sldId="274"/>
            <ac:spMk id="3" creationId="{9CD4D4C3-1A56-EAFC-3BC4-69E0188141EC}"/>
          </ac:spMkLst>
        </pc:spChg>
        <pc:spChg chg="add mod">
          <ac:chgData name="Rehab Zewail" userId="735672e088150e31" providerId="LiveId" clId="{BD4720D3-27B0-465E-966D-F7B22BCC1962}" dt="2024-10-25T05:13:30.422" v="72" actId="1076"/>
          <ac:spMkLst>
            <pc:docMk/>
            <pc:sldMk cId="3097421944" sldId="274"/>
            <ac:spMk id="8" creationId="{46F59567-8904-DA83-76B6-4F552024ABDE}"/>
          </ac:spMkLst>
        </pc:spChg>
        <pc:spChg chg="add mod">
          <ac:chgData name="Rehab Zewail" userId="735672e088150e31" providerId="LiveId" clId="{BD4720D3-27B0-465E-966D-F7B22BCC1962}" dt="2024-10-25T05:17:28.660" v="122" actId="14100"/>
          <ac:spMkLst>
            <pc:docMk/>
            <pc:sldMk cId="3097421944" sldId="274"/>
            <ac:spMk id="9" creationId="{22960BA0-D367-F0CD-3419-81F619F44A06}"/>
          </ac:spMkLst>
        </pc:spChg>
        <pc:picChg chg="add mod">
          <ac:chgData name="Rehab Zewail" userId="735672e088150e31" providerId="LiveId" clId="{BD4720D3-27B0-465E-966D-F7B22BCC1962}" dt="2024-10-25T05:19:58.684" v="150" actId="1076"/>
          <ac:picMkLst>
            <pc:docMk/>
            <pc:sldMk cId="3097421944" sldId="274"/>
            <ac:picMk id="10" creationId="{929C0707-48DA-3F13-F877-B4D44961F315}"/>
          </ac:picMkLst>
        </pc:picChg>
        <pc:picChg chg="add mod">
          <ac:chgData name="Rehab Zewail" userId="735672e088150e31" providerId="LiveId" clId="{BD4720D3-27B0-465E-966D-F7B22BCC1962}" dt="2024-10-25T05:20:16.699" v="154" actId="14100"/>
          <ac:picMkLst>
            <pc:docMk/>
            <pc:sldMk cId="3097421944" sldId="274"/>
            <ac:picMk id="11" creationId="{B3F73F53-9C12-E6EC-141D-D1147411C6A4}"/>
          </ac:picMkLst>
        </pc:picChg>
        <pc:picChg chg="add mod">
          <ac:chgData name="Rehab Zewail" userId="735672e088150e31" providerId="LiveId" clId="{BD4720D3-27B0-465E-966D-F7B22BCC1962}" dt="2024-10-25T05:20:57.244" v="161" actId="14100"/>
          <ac:picMkLst>
            <pc:docMk/>
            <pc:sldMk cId="3097421944" sldId="274"/>
            <ac:picMk id="12" creationId="{A11D6829-E060-24B5-08D3-A5B5DEED2003}"/>
          </ac:picMkLst>
        </pc:picChg>
      </pc:sldChg>
      <pc:sldChg chg="addSp delSp modSp new mod modAnim">
        <pc:chgData name="Rehab Zewail" userId="735672e088150e31" providerId="LiveId" clId="{BD4720D3-27B0-465E-966D-F7B22BCC1962}" dt="2024-10-25T05:53:54.132" v="590" actId="403"/>
        <pc:sldMkLst>
          <pc:docMk/>
          <pc:sldMk cId="769127938" sldId="275"/>
        </pc:sldMkLst>
        <pc:spChg chg="del">
          <ac:chgData name="Rehab Zewail" userId="735672e088150e31" providerId="LiveId" clId="{BD4720D3-27B0-465E-966D-F7B22BCC1962}" dt="2024-10-25T05:21:48.994" v="165" actId="478"/>
          <ac:spMkLst>
            <pc:docMk/>
            <pc:sldMk cId="769127938" sldId="275"/>
            <ac:spMk id="2" creationId="{351CF0B3-DFFC-A1B0-6AC9-89F5032153F0}"/>
          </ac:spMkLst>
        </pc:spChg>
        <pc:spChg chg="del">
          <ac:chgData name="Rehab Zewail" userId="735672e088150e31" providerId="LiveId" clId="{BD4720D3-27B0-465E-966D-F7B22BCC1962}" dt="2024-10-25T05:21:48.994" v="165" actId="478"/>
          <ac:spMkLst>
            <pc:docMk/>
            <pc:sldMk cId="769127938" sldId="275"/>
            <ac:spMk id="3" creationId="{870BA852-B92B-76EC-D99E-2B3E4037C1C4}"/>
          </ac:spMkLst>
        </pc:spChg>
        <pc:spChg chg="add mod">
          <ac:chgData name="Rehab Zewail" userId="735672e088150e31" providerId="LiveId" clId="{BD4720D3-27B0-465E-966D-F7B22BCC1962}" dt="2024-10-25T05:24:02.739" v="212" actId="1076"/>
          <ac:spMkLst>
            <pc:docMk/>
            <pc:sldMk cId="769127938" sldId="275"/>
            <ac:spMk id="6" creationId="{A2775448-AF21-5BE3-BC32-7F5EE75E8F91}"/>
          </ac:spMkLst>
        </pc:spChg>
        <pc:spChg chg="add mod">
          <ac:chgData name="Rehab Zewail" userId="735672e088150e31" providerId="LiveId" clId="{BD4720D3-27B0-465E-966D-F7B22BCC1962}" dt="2024-10-25T05:53:54.132" v="590" actId="403"/>
          <ac:spMkLst>
            <pc:docMk/>
            <pc:sldMk cId="769127938" sldId="275"/>
            <ac:spMk id="8" creationId="{5C59D72B-C662-055F-DDA6-104E5F3A1F66}"/>
          </ac:spMkLst>
        </pc:spChg>
        <pc:picChg chg="add mod">
          <ac:chgData name="Rehab Zewail" userId="735672e088150e31" providerId="LiveId" clId="{BD4720D3-27B0-465E-966D-F7B22BCC1962}" dt="2024-10-25T05:24:28.576" v="219" actId="1076"/>
          <ac:picMkLst>
            <pc:docMk/>
            <pc:sldMk cId="769127938" sldId="275"/>
            <ac:picMk id="9" creationId="{BC3C54C3-F8B5-1D7E-307C-82ACCE16F0FF}"/>
          </ac:picMkLst>
        </pc:picChg>
        <pc:picChg chg="add mod">
          <ac:chgData name="Rehab Zewail" userId="735672e088150e31" providerId="LiveId" clId="{BD4720D3-27B0-465E-966D-F7B22BCC1962}" dt="2024-10-25T05:25:07.470" v="228" actId="14100"/>
          <ac:picMkLst>
            <pc:docMk/>
            <pc:sldMk cId="769127938" sldId="275"/>
            <ac:picMk id="10" creationId="{8FE9F968-9A6A-E242-DBD1-740630A848D0}"/>
          </ac:picMkLst>
        </pc:picChg>
        <pc:picChg chg="add mod">
          <ac:chgData name="Rehab Zewail" userId="735672e088150e31" providerId="LiveId" clId="{BD4720D3-27B0-465E-966D-F7B22BCC1962}" dt="2024-10-25T05:25:27.646" v="234" actId="14100"/>
          <ac:picMkLst>
            <pc:docMk/>
            <pc:sldMk cId="769127938" sldId="275"/>
            <ac:picMk id="11" creationId="{2066C4A6-C8D9-45FB-7054-A18B763572BB}"/>
          </ac:picMkLst>
        </pc:picChg>
      </pc:sldChg>
      <pc:sldChg chg="addSp delSp modSp new mod modAnim">
        <pc:chgData name="Rehab Zewail" userId="735672e088150e31" providerId="LiveId" clId="{BD4720D3-27B0-465E-966D-F7B22BCC1962}" dt="2024-10-25T05:53:58.970" v="591" actId="403"/>
        <pc:sldMkLst>
          <pc:docMk/>
          <pc:sldMk cId="2305974077" sldId="276"/>
        </pc:sldMkLst>
        <pc:spChg chg="del">
          <ac:chgData name="Rehab Zewail" userId="735672e088150e31" providerId="LiveId" clId="{BD4720D3-27B0-465E-966D-F7B22BCC1962}" dt="2024-10-25T05:25:59.870" v="237" actId="478"/>
          <ac:spMkLst>
            <pc:docMk/>
            <pc:sldMk cId="2305974077" sldId="276"/>
            <ac:spMk id="2" creationId="{614A826C-4E67-3C5E-9AE7-565951B26F61}"/>
          </ac:spMkLst>
        </pc:spChg>
        <pc:spChg chg="del">
          <ac:chgData name="Rehab Zewail" userId="735672e088150e31" providerId="LiveId" clId="{BD4720D3-27B0-465E-966D-F7B22BCC1962}" dt="2024-10-25T05:25:59.870" v="237" actId="478"/>
          <ac:spMkLst>
            <pc:docMk/>
            <pc:sldMk cId="2305974077" sldId="276"/>
            <ac:spMk id="3" creationId="{9D992409-AFD5-7061-60E1-C90CC9B1A481}"/>
          </ac:spMkLst>
        </pc:spChg>
        <pc:spChg chg="add mod">
          <ac:chgData name="Rehab Zewail" userId="735672e088150e31" providerId="LiveId" clId="{BD4720D3-27B0-465E-966D-F7B22BCC1962}" dt="2024-10-25T05:53:58.970" v="591" actId="403"/>
          <ac:spMkLst>
            <pc:docMk/>
            <pc:sldMk cId="2305974077" sldId="276"/>
            <ac:spMk id="7" creationId="{EA5F7170-3FB9-2674-38ED-8C64D09E0D21}"/>
          </ac:spMkLst>
        </pc:spChg>
        <pc:spChg chg="add mod">
          <ac:chgData name="Rehab Zewail" userId="735672e088150e31" providerId="LiveId" clId="{BD4720D3-27B0-465E-966D-F7B22BCC1962}" dt="2024-10-25T05:50:00.897" v="535" actId="20577"/>
          <ac:spMkLst>
            <pc:docMk/>
            <pc:sldMk cId="2305974077" sldId="276"/>
            <ac:spMk id="8" creationId="{C10A6782-6B56-8137-6D0E-15ABF9A50432}"/>
          </ac:spMkLst>
        </pc:spChg>
        <pc:picChg chg="add mod">
          <ac:chgData name="Rehab Zewail" userId="735672e088150e31" providerId="LiveId" clId="{BD4720D3-27B0-465E-966D-F7B22BCC1962}" dt="2024-10-25T05:29:19.176" v="290" actId="1076"/>
          <ac:picMkLst>
            <pc:docMk/>
            <pc:sldMk cId="2305974077" sldId="276"/>
            <ac:picMk id="9" creationId="{61A7B165-222D-4195-F780-5FDE7EBF116E}"/>
          </ac:picMkLst>
        </pc:picChg>
        <pc:picChg chg="add mod">
          <ac:chgData name="Rehab Zewail" userId="735672e088150e31" providerId="LiveId" clId="{BD4720D3-27B0-465E-966D-F7B22BCC1962}" dt="2024-10-25T05:31:19.354" v="322" actId="1076"/>
          <ac:picMkLst>
            <pc:docMk/>
            <pc:sldMk cId="2305974077" sldId="276"/>
            <ac:picMk id="10" creationId="{A22CB138-4AAB-0ACF-5AB5-C812AD83BEFD}"/>
          </ac:picMkLst>
        </pc:picChg>
        <pc:picChg chg="add mod">
          <ac:chgData name="Rehab Zewail" userId="735672e088150e31" providerId="LiveId" clId="{BD4720D3-27B0-465E-966D-F7B22BCC1962}" dt="2024-10-25T05:31:22.085" v="323" actId="1076"/>
          <ac:picMkLst>
            <pc:docMk/>
            <pc:sldMk cId="2305974077" sldId="276"/>
            <ac:picMk id="11" creationId="{383A4D74-E2ED-A273-4536-BE4E0D5F8707}"/>
          </ac:picMkLst>
        </pc:picChg>
      </pc:sldChg>
      <pc:sldChg chg="addSp delSp modSp new mod setBg modAnim">
        <pc:chgData name="Rehab Zewail" userId="735672e088150e31" providerId="LiveId" clId="{BD4720D3-27B0-465E-966D-F7B22BCC1962}" dt="2024-10-25T05:54:02.533" v="592" actId="403"/>
        <pc:sldMkLst>
          <pc:docMk/>
          <pc:sldMk cId="1854831742" sldId="277"/>
        </pc:sldMkLst>
        <pc:spChg chg="del">
          <ac:chgData name="Rehab Zewail" userId="735672e088150e31" providerId="LiveId" clId="{BD4720D3-27B0-465E-966D-F7B22BCC1962}" dt="2024-10-25T05:32:19.468" v="326" actId="478"/>
          <ac:spMkLst>
            <pc:docMk/>
            <pc:sldMk cId="1854831742" sldId="277"/>
            <ac:spMk id="2" creationId="{D6C13CB9-7EC4-C840-91C6-189B017BDED3}"/>
          </ac:spMkLst>
        </pc:spChg>
        <pc:spChg chg="del">
          <ac:chgData name="Rehab Zewail" userId="735672e088150e31" providerId="LiveId" clId="{BD4720D3-27B0-465E-966D-F7B22BCC1962}" dt="2024-10-25T05:32:19.468" v="326" actId="478"/>
          <ac:spMkLst>
            <pc:docMk/>
            <pc:sldMk cId="1854831742" sldId="277"/>
            <ac:spMk id="3" creationId="{55952D68-38D9-4665-F042-27A2073AED34}"/>
          </ac:spMkLst>
        </pc:spChg>
        <pc:spChg chg="mod">
          <ac:chgData name="Rehab Zewail" userId="735672e088150e31" providerId="LiveId" clId="{BD4720D3-27B0-465E-966D-F7B22BCC1962}" dt="2024-10-25T05:36:41.588" v="382"/>
          <ac:spMkLst>
            <pc:docMk/>
            <pc:sldMk cId="1854831742" sldId="277"/>
            <ac:spMk id="4" creationId="{ED8B9CFF-8DC7-4F92-2BE6-A9752EB0B719}"/>
          </ac:spMkLst>
        </pc:spChg>
        <pc:spChg chg="mod">
          <ac:chgData name="Rehab Zewail" userId="735672e088150e31" providerId="LiveId" clId="{BD4720D3-27B0-465E-966D-F7B22BCC1962}" dt="2024-10-25T05:36:41.588" v="382"/>
          <ac:spMkLst>
            <pc:docMk/>
            <pc:sldMk cId="1854831742" sldId="277"/>
            <ac:spMk id="5" creationId="{7679472E-5EDC-27D1-3E86-DEA1FBE9F92C}"/>
          </ac:spMkLst>
        </pc:spChg>
        <pc:spChg chg="add mod">
          <ac:chgData name="Rehab Zewail" userId="735672e088150e31" providerId="LiveId" clId="{BD4720D3-27B0-465E-966D-F7B22BCC1962}" dt="2024-10-25T05:33:18.364" v="348" actId="1076"/>
          <ac:spMkLst>
            <pc:docMk/>
            <pc:sldMk cId="1854831742" sldId="277"/>
            <ac:spMk id="6" creationId="{FC96BBA1-98AE-ED24-1D22-774D95A1A4F8}"/>
          </ac:spMkLst>
        </pc:spChg>
        <pc:spChg chg="add mod">
          <ac:chgData name="Rehab Zewail" userId="735672e088150e31" providerId="LiveId" clId="{BD4720D3-27B0-465E-966D-F7B22BCC1962}" dt="2024-10-25T05:54:02.533" v="592" actId="403"/>
          <ac:spMkLst>
            <pc:docMk/>
            <pc:sldMk cId="1854831742" sldId="277"/>
            <ac:spMk id="7" creationId="{90D472F9-2740-CAB7-B1E0-304302EB3C8B}"/>
          </ac:spMkLst>
        </pc:spChg>
        <pc:picChg chg="add mod">
          <ac:chgData name="Rehab Zewail" userId="735672e088150e31" providerId="LiveId" clId="{BD4720D3-27B0-465E-966D-F7B22BCC1962}" dt="2024-10-25T05:34:05.717" v="355" actId="14100"/>
          <ac:picMkLst>
            <pc:docMk/>
            <pc:sldMk cId="1854831742" sldId="277"/>
            <ac:picMk id="8" creationId="{59329E41-BB60-8179-F460-582976C2715E}"/>
          </ac:picMkLst>
        </pc:picChg>
        <pc:picChg chg="add mod">
          <ac:chgData name="Rehab Zewail" userId="735672e088150e31" providerId="LiveId" clId="{BD4720D3-27B0-465E-966D-F7B22BCC1962}" dt="2024-10-25T05:34:57.108" v="362" actId="14100"/>
          <ac:picMkLst>
            <pc:docMk/>
            <pc:sldMk cId="1854831742" sldId="277"/>
            <ac:picMk id="9" creationId="{D1E1EAEE-25E9-C7B0-C15C-91901C65749C}"/>
          </ac:picMkLst>
        </pc:picChg>
        <pc:picChg chg="add mod">
          <ac:chgData name="Rehab Zewail" userId="735672e088150e31" providerId="LiveId" clId="{BD4720D3-27B0-465E-966D-F7B22BCC1962}" dt="2024-10-25T05:35:18.182" v="368" actId="14100"/>
          <ac:picMkLst>
            <pc:docMk/>
            <pc:sldMk cId="1854831742" sldId="277"/>
            <ac:picMk id="10" creationId="{46E212E3-89B6-2D5B-35AA-33CC673EAA57}"/>
          </ac:picMkLst>
        </pc:picChg>
      </pc:sldChg>
      <pc:sldChg chg="addSp delSp modSp new mod setBg addAnim delAnim modAnim">
        <pc:chgData name="Rehab Zewail" userId="735672e088150e31" providerId="LiveId" clId="{BD4720D3-27B0-465E-966D-F7B22BCC1962}" dt="2024-10-25T05:54:08.922" v="594" actId="403"/>
        <pc:sldMkLst>
          <pc:docMk/>
          <pc:sldMk cId="2835758113" sldId="278"/>
        </pc:sldMkLst>
        <pc:spChg chg="del">
          <ac:chgData name="Rehab Zewail" userId="735672e088150e31" providerId="LiveId" clId="{BD4720D3-27B0-465E-966D-F7B22BCC1962}" dt="2024-10-25T05:35:35.895" v="372" actId="478"/>
          <ac:spMkLst>
            <pc:docMk/>
            <pc:sldMk cId="2835758113" sldId="278"/>
            <ac:spMk id="2" creationId="{C11EB12C-571C-2FC2-32E2-3D341DBEF543}"/>
          </ac:spMkLst>
        </pc:spChg>
        <pc:spChg chg="del">
          <ac:chgData name="Rehab Zewail" userId="735672e088150e31" providerId="LiveId" clId="{BD4720D3-27B0-465E-966D-F7B22BCC1962}" dt="2024-10-25T05:35:35.895" v="372" actId="478"/>
          <ac:spMkLst>
            <pc:docMk/>
            <pc:sldMk cId="2835758113" sldId="278"/>
            <ac:spMk id="3" creationId="{31E5D3EE-0503-2139-E2BD-25DC1D128DDA}"/>
          </ac:spMkLst>
        </pc:spChg>
        <pc:spChg chg="mod">
          <ac:chgData name="Rehab Zewail" userId="735672e088150e31" providerId="LiveId" clId="{BD4720D3-27B0-465E-966D-F7B22BCC1962}" dt="2024-10-25T05:36:36.194" v="381"/>
          <ac:spMkLst>
            <pc:docMk/>
            <pc:sldMk cId="2835758113" sldId="278"/>
            <ac:spMk id="4" creationId="{03E8054F-92EE-9EAB-3525-7152E4442479}"/>
          </ac:spMkLst>
        </pc:spChg>
        <pc:spChg chg="mod">
          <ac:chgData name="Rehab Zewail" userId="735672e088150e31" providerId="LiveId" clId="{BD4720D3-27B0-465E-966D-F7B22BCC1962}" dt="2024-10-25T05:36:36.194" v="381"/>
          <ac:spMkLst>
            <pc:docMk/>
            <pc:sldMk cId="2835758113" sldId="278"/>
            <ac:spMk id="5" creationId="{43CED934-F1EC-779D-E28E-F0049C289347}"/>
          </ac:spMkLst>
        </pc:spChg>
        <pc:spChg chg="add del mod">
          <ac:chgData name="Rehab Zewail" userId="735672e088150e31" providerId="LiveId" clId="{BD4720D3-27B0-465E-966D-F7B22BCC1962}" dt="2024-10-25T05:36:08.829" v="377" actId="478"/>
          <ac:spMkLst>
            <pc:docMk/>
            <pc:sldMk cId="2835758113" sldId="278"/>
            <ac:spMk id="7" creationId="{5A2B8B94-6E64-D597-42FE-7C8CAF7E86E1}"/>
          </ac:spMkLst>
        </pc:spChg>
        <pc:spChg chg="add mod">
          <ac:chgData name="Rehab Zewail" userId="735672e088150e31" providerId="LiveId" clId="{BD4720D3-27B0-465E-966D-F7B22BCC1962}" dt="2024-10-25T05:54:08.922" v="594" actId="403"/>
          <ac:spMkLst>
            <pc:docMk/>
            <pc:sldMk cId="2835758113" sldId="278"/>
            <ac:spMk id="8" creationId="{2D5245A3-7D36-023D-7B8D-047E61A03623}"/>
          </ac:spMkLst>
        </pc:spChg>
        <pc:spChg chg="add mod">
          <ac:chgData name="Rehab Zewail" userId="735672e088150e31" providerId="LiveId" clId="{BD4720D3-27B0-465E-966D-F7B22BCC1962}" dt="2024-10-25T05:38:15.217" v="400" actId="1076"/>
          <ac:spMkLst>
            <pc:docMk/>
            <pc:sldMk cId="2835758113" sldId="278"/>
            <ac:spMk id="9" creationId="{169BD396-7F87-D062-B685-5E491C430783}"/>
          </ac:spMkLst>
        </pc:spChg>
        <pc:spChg chg="add del mod">
          <ac:chgData name="Rehab Zewail" userId="735672e088150e31" providerId="LiveId" clId="{BD4720D3-27B0-465E-966D-F7B22BCC1962}" dt="2024-10-25T05:44:17.395" v="443" actId="478"/>
          <ac:spMkLst>
            <pc:docMk/>
            <pc:sldMk cId="2835758113" sldId="278"/>
            <ac:spMk id="14" creationId="{77AACE4B-4D82-FB0B-D578-6CB9EB6A60A9}"/>
          </ac:spMkLst>
        </pc:spChg>
        <pc:spChg chg="add del mod">
          <ac:chgData name="Rehab Zewail" userId="735672e088150e31" providerId="LiveId" clId="{BD4720D3-27B0-465E-966D-F7B22BCC1962}" dt="2024-10-25T05:47:20.650" v="485" actId="478"/>
          <ac:spMkLst>
            <pc:docMk/>
            <pc:sldMk cId="2835758113" sldId="278"/>
            <ac:spMk id="19" creationId="{8E6305D1-1648-FB57-C0B8-8968C0FE14EC}"/>
          </ac:spMkLst>
        </pc:spChg>
        <pc:picChg chg="add del mod">
          <ac:chgData name="Rehab Zewail" userId="735672e088150e31" providerId="LiveId" clId="{BD4720D3-27B0-465E-966D-F7B22BCC1962}" dt="2024-10-25T05:44:13.018" v="442" actId="478"/>
          <ac:picMkLst>
            <pc:docMk/>
            <pc:sldMk cId="2835758113" sldId="278"/>
            <ac:picMk id="10" creationId="{F5CD25D2-C1BF-CD12-C940-AA8EEDFEFFCA}"/>
          </ac:picMkLst>
        </pc:picChg>
        <pc:picChg chg="add del mod">
          <ac:chgData name="Rehab Zewail" userId="735672e088150e31" providerId="LiveId" clId="{BD4720D3-27B0-465E-966D-F7B22BCC1962}" dt="2024-10-25T05:44:03.672" v="441" actId="478"/>
          <ac:picMkLst>
            <pc:docMk/>
            <pc:sldMk cId="2835758113" sldId="278"/>
            <ac:picMk id="11" creationId="{D34CBED5-5172-40EA-F490-BF966E36863B}"/>
          </ac:picMkLst>
        </pc:picChg>
        <pc:picChg chg="add del mod">
          <ac:chgData name="Rehab Zewail" userId="735672e088150e31" providerId="LiveId" clId="{BD4720D3-27B0-465E-966D-F7B22BCC1962}" dt="2024-10-25T05:43:20.322" v="438" actId="478"/>
          <ac:picMkLst>
            <pc:docMk/>
            <pc:sldMk cId="2835758113" sldId="278"/>
            <ac:picMk id="12" creationId="{73FBE811-8409-779A-3CC8-44C9627E0AC9}"/>
          </ac:picMkLst>
        </pc:picChg>
        <pc:picChg chg="add del mod">
          <ac:chgData name="Rehab Zewail" userId="735672e088150e31" providerId="LiveId" clId="{BD4720D3-27B0-465E-966D-F7B22BCC1962}" dt="2024-10-25T05:47:14.928" v="483" actId="21"/>
          <ac:picMkLst>
            <pc:docMk/>
            <pc:sldMk cId="2835758113" sldId="278"/>
            <ac:picMk id="15" creationId="{C3DE9855-5901-7DB2-FFAF-0311CE6C590D}"/>
          </ac:picMkLst>
        </pc:picChg>
        <pc:picChg chg="add del mod">
          <ac:chgData name="Rehab Zewail" userId="735672e088150e31" providerId="LiveId" clId="{BD4720D3-27B0-465E-966D-F7B22BCC1962}" dt="2024-10-25T05:47:14.928" v="483" actId="21"/>
          <ac:picMkLst>
            <pc:docMk/>
            <pc:sldMk cId="2835758113" sldId="278"/>
            <ac:picMk id="16" creationId="{666FADC2-5064-1B15-233E-F0D3497ABDC2}"/>
          </ac:picMkLst>
        </pc:picChg>
        <pc:picChg chg="add del mod">
          <ac:chgData name="Rehab Zewail" userId="735672e088150e31" providerId="LiveId" clId="{BD4720D3-27B0-465E-966D-F7B22BCC1962}" dt="2024-10-25T05:47:14.928" v="483" actId="21"/>
          <ac:picMkLst>
            <pc:docMk/>
            <pc:sldMk cId="2835758113" sldId="278"/>
            <ac:picMk id="17" creationId="{182C76F8-D11F-65FC-0F82-7258AF61572C}"/>
          </ac:picMkLst>
        </pc:picChg>
        <pc:picChg chg="add mod">
          <ac:chgData name="Rehab Zewail" userId="735672e088150e31" providerId="LiveId" clId="{BD4720D3-27B0-465E-966D-F7B22BCC1962}" dt="2024-10-25T05:51:01.210" v="545" actId="1076"/>
          <ac:picMkLst>
            <pc:docMk/>
            <pc:sldMk cId="2835758113" sldId="278"/>
            <ac:picMk id="20" creationId="{06CFE376-76BC-262B-5874-E1468577BA28}"/>
          </ac:picMkLst>
        </pc:picChg>
        <pc:picChg chg="add mod">
          <ac:chgData name="Rehab Zewail" userId="735672e088150e31" providerId="LiveId" clId="{BD4720D3-27B0-465E-966D-F7B22BCC1962}" dt="2024-10-25T05:51:35.629" v="551" actId="14100"/>
          <ac:picMkLst>
            <pc:docMk/>
            <pc:sldMk cId="2835758113" sldId="278"/>
            <ac:picMk id="21" creationId="{E9DFA51F-E5B4-FBBD-E46F-8A8C2F4224D0}"/>
          </ac:picMkLst>
        </pc:picChg>
        <pc:picChg chg="add mod">
          <ac:chgData name="Rehab Zewail" userId="735672e088150e31" providerId="LiveId" clId="{BD4720D3-27B0-465E-966D-F7B22BCC1962}" dt="2024-10-25T05:51:56.793" v="557" actId="14100"/>
          <ac:picMkLst>
            <pc:docMk/>
            <pc:sldMk cId="2835758113" sldId="278"/>
            <ac:picMk id="22" creationId="{F24E64DC-4130-441A-8D42-FB4F31DC138C}"/>
          </ac:picMkLst>
        </pc:picChg>
      </pc:sldChg>
      <pc:sldChg chg="addSp delSp modSp new mod modAnim">
        <pc:chgData name="Rehab Zewail" userId="735672e088150e31" providerId="LiveId" clId="{BD4720D3-27B0-465E-966D-F7B22BCC1962}" dt="2024-10-25T06:00:18.111" v="679" actId="20577"/>
        <pc:sldMkLst>
          <pc:docMk/>
          <pc:sldMk cId="193007724" sldId="279"/>
        </pc:sldMkLst>
        <pc:spChg chg="del">
          <ac:chgData name="Rehab Zewail" userId="735672e088150e31" providerId="LiveId" clId="{BD4720D3-27B0-465E-966D-F7B22BCC1962}" dt="2024-10-25T05:42:46.227" v="437" actId="478"/>
          <ac:spMkLst>
            <pc:docMk/>
            <pc:sldMk cId="193007724" sldId="279"/>
            <ac:spMk id="2" creationId="{D68C8EAC-2E26-EB43-FFAA-FCAF334BA3A1}"/>
          </ac:spMkLst>
        </pc:spChg>
        <pc:spChg chg="del">
          <ac:chgData name="Rehab Zewail" userId="735672e088150e31" providerId="LiveId" clId="{BD4720D3-27B0-465E-966D-F7B22BCC1962}" dt="2024-10-25T05:42:46.227" v="437" actId="478"/>
          <ac:spMkLst>
            <pc:docMk/>
            <pc:sldMk cId="193007724" sldId="279"/>
            <ac:spMk id="3" creationId="{E0A3567E-01F4-A012-4F0B-1E4A3E20C614}"/>
          </ac:spMkLst>
        </pc:spChg>
        <pc:spChg chg="add del mod">
          <ac:chgData name="Rehab Zewail" userId="735672e088150e31" providerId="LiveId" clId="{BD4720D3-27B0-465E-966D-F7B22BCC1962}" dt="2024-10-25T05:54:21.525" v="596" actId="478"/>
          <ac:spMkLst>
            <pc:docMk/>
            <pc:sldMk cId="193007724" sldId="279"/>
            <ac:spMk id="7" creationId="{4B20F215-8C6E-C4F4-B476-31C929E5E63E}"/>
          </ac:spMkLst>
        </pc:spChg>
        <pc:spChg chg="add mod">
          <ac:chgData name="Rehab Zewail" userId="735672e088150e31" providerId="LiveId" clId="{BD4720D3-27B0-465E-966D-F7B22BCC1962}" dt="2024-10-25T06:00:18.111" v="679" actId="20577"/>
          <ac:spMkLst>
            <pc:docMk/>
            <pc:sldMk cId="193007724" sldId="279"/>
            <ac:spMk id="8" creationId="{506F4919-7E2C-1996-CCDB-34708A415FC2}"/>
          </ac:spMkLst>
        </pc:spChg>
        <pc:spChg chg="add mod">
          <ac:chgData name="Rehab Zewail" userId="735672e088150e31" providerId="LiveId" clId="{BD4720D3-27B0-465E-966D-F7B22BCC1962}" dt="2024-10-25T05:57:04.572" v="637" actId="1037"/>
          <ac:spMkLst>
            <pc:docMk/>
            <pc:sldMk cId="193007724" sldId="279"/>
            <ac:spMk id="9" creationId="{9341FCA0-4231-C42C-E25B-5458DA6B1BD3}"/>
          </ac:spMkLst>
        </pc:spChg>
        <pc:spChg chg="add del mod">
          <ac:chgData name="Rehab Zewail" userId="735672e088150e31" providerId="LiveId" clId="{BD4720D3-27B0-465E-966D-F7B22BCC1962}" dt="2024-10-25T05:56:03.900" v="617" actId="478"/>
          <ac:spMkLst>
            <pc:docMk/>
            <pc:sldMk cId="193007724" sldId="279"/>
            <ac:spMk id="10" creationId="{CA1D556C-D4AE-8B88-54C5-4C1B1BDB50C5}"/>
          </ac:spMkLst>
        </pc:spChg>
        <pc:spChg chg="add mod">
          <ac:chgData name="Rehab Zewail" userId="735672e088150e31" providerId="LiveId" clId="{BD4720D3-27B0-465E-966D-F7B22BCC1962}" dt="2024-10-25T05:55:32.930" v="608"/>
          <ac:spMkLst>
            <pc:docMk/>
            <pc:sldMk cId="193007724" sldId="279"/>
            <ac:spMk id="11" creationId="{E2588CD4-3934-C09C-E441-F3D1ED0BA26D}"/>
          </ac:spMkLst>
        </pc:spChg>
        <pc:picChg chg="add mod">
          <ac:chgData name="Rehab Zewail" userId="735672e088150e31" providerId="LiveId" clId="{BD4720D3-27B0-465E-966D-F7B22BCC1962}" dt="2024-10-25T05:57:09.902" v="639" actId="14100"/>
          <ac:picMkLst>
            <pc:docMk/>
            <pc:sldMk cId="193007724" sldId="279"/>
            <ac:picMk id="12" creationId="{330001C5-47D6-60FD-A8C3-84052AD05435}"/>
          </ac:picMkLst>
        </pc:picChg>
        <pc:picChg chg="add mod">
          <ac:chgData name="Rehab Zewail" userId="735672e088150e31" providerId="LiveId" clId="{BD4720D3-27B0-465E-966D-F7B22BCC1962}" dt="2024-10-25T05:57:28.839" v="645" actId="14100"/>
          <ac:picMkLst>
            <pc:docMk/>
            <pc:sldMk cId="193007724" sldId="279"/>
            <ac:picMk id="13" creationId="{87CCAAC2-CB1F-4E60-9A87-80A84A718ED3}"/>
          </ac:picMkLst>
        </pc:picChg>
        <pc:picChg chg="add mod">
          <ac:chgData name="Rehab Zewail" userId="735672e088150e31" providerId="LiveId" clId="{BD4720D3-27B0-465E-966D-F7B22BCC1962}" dt="2024-10-25T05:58:11.852" v="658" actId="1076"/>
          <ac:picMkLst>
            <pc:docMk/>
            <pc:sldMk cId="193007724" sldId="279"/>
            <ac:picMk id="14" creationId="{7E9D900C-0D1F-322E-4C12-CDF01D3E2F1E}"/>
          </ac:picMkLst>
        </pc:picChg>
        <pc:picChg chg="add mod">
          <ac:chgData name="Rehab Zewail" userId="735672e088150e31" providerId="LiveId" clId="{BD4720D3-27B0-465E-966D-F7B22BCC1962}" dt="2024-10-25T05:58:21.481" v="660" actId="14100"/>
          <ac:picMkLst>
            <pc:docMk/>
            <pc:sldMk cId="193007724" sldId="279"/>
            <ac:picMk id="15" creationId="{40A6B1B7-6F11-52E8-5041-76D763856406}"/>
          </ac:picMkLst>
        </pc:picChg>
        <pc:picChg chg="add mod">
          <ac:chgData name="Rehab Zewail" userId="735672e088150e31" providerId="LiveId" clId="{BD4720D3-27B0-465E-966D-F7B22BCC1962}" dt="2024-10-25T05:58:42.061" v="666" actId="14100"/>
          <ac:picMkLst>
            <pc:docMk/>
            <pc:sldMk cId="193007724" sldId="279"/>
            <ac:picMk id="16" creationId="{2950C5D1-3C5D-8889-F751-488711DC0723}"/>
          </ac:picMkLst>
        </pc:picChg>
      </pc:sldChg>
      <pc:sldChg chg="addSp delSp modSp new add del mod modAnim">
        <pc:chgData name="Rehab Zewail" userId="735672e088150e31" providerId="LiveId" clId="{BD4720D3-27B0-465E-966D-F7B22BCC1962}" dt="2024-10-25T05:54:05.484" v="593" actId="403"/>
        <pc:sldMkLst>
          <pc:docMk/>
          <pc:sldMk cId="2833570831" sldId="280"/>
        </pc:sldMkLst>
        <pc:spChg chg="add del">
          <ac:chgData name="Rehab Zewail" userId="735672e088150e31" providerId="LiveId" clId="{BD4720D3-27B0-465E-966D-F7B22BCC1962}" dt="2024-10-25T05:47:14.427" v="482" actId="478"/>
          <ac:spMkLst>
            <pc:docMk/>
            <pc:sldMk cId="2833570831" sldId="280"/>
            <ac:spMk id="2" creationId="{380EAAE2-FB6D-7562-7E3F-0A600E35202E}"/>
          </ac:spMkLst>
        </pc:spChg>
        <pc:spChg chg="add del">
          <ac:chgData name="Rehab Zewail" userId="735672e088150e31" providerId="LiveId" clId="{BD4720D3-27B0-465E-966D-F7B22BCC1962}" dt="2024-10-25T05:47:14.427" v="482" actId="478"/>
          <ac:spMkLst>
            <pc:docMk/>
            <pc:sldMk cId="2833570831" sldId="280"/>
            <ac:spMk id="3" creationId="{0A53A214-24E5-2B3F-E278-FE8C026C618B}"/>
          </ac:spMkLst>
        </pc:spChg>
        <pc:spChg chg="add mod">
          <ac:chgData name="Rehab Zewail" userId="735672e088150e31" providerId="LiveId" clId="{BD4720D3-27B0-465E-966D-F7B22BCC1962}" dt="2024-10-25T05:54:05.484" v="593" actId="403"/>
          <ac:spMkLst>
            <pc:docMk/>
            <pc:sldMk cId="2833570831" sldId="280"/>
            <ac:spMk id="6" creationId="{3FF3B898-34C7-E41C-C405-B78965748B0C}"/>
          </ac:spMkLst>
        </pc:spChg>
        <pc:spChg chg="add mod">
          <ac:chgData name="Rehab Zewail" userId="735672e088150e31" providerId="LiveId" clId="{BD4720D3-27B0-465E-966D-F7B22BCC1962}" dt="2024-10-25T05:48:55.391" v="494" actId="14100"/>
          <ac:spMkLst>
            <pc:docMk/>
            <pc:sldMk cId="2833570831" sldId="280"/>
            <ac:spMk id="7" creationId="{4A7D15D0-567A-DD79-BCB0-3CE5A31B1362}"/>
          </ac:spMkLst>
        </pc:spChg>
        <pc:picChg chg="add mod">
          <ac:chgData name="Rehab Zewail" userId="735672e088150e31" providerId="LiveId" clId="{BD4720D3-27B0-465E-966D-F7B22BCC1962}" dt="2024-10-25T05:46:48.736" v="474"/>
          <ac:picMkLst>
            <pc:docMk/>
            <pc:sldMk cId="2833570831" sldId="280"/>
            <ac:picMk id="15" creationId="{C3DE9855-5901-7DB2-FFAF-0311CE6C590D}"/>
          </ac:picMkLst>
        </pc:picChg>
        <pc:picChg chg="add mod">
          <ac:chgData name="Rehab Zewail" userId="735672e088150e31" providerId="LiveId" clId="{BD4720D3-27B0-465E-966D-F7B22BCC1962}" dt="2024-10-25T05:46:48.736" v="474"/>
          <ac:picMkLst>
            <pc:docMk/>
            <pc:sldMk cId="2833570831" sldId="280"/>
            <ac:picMk id="16" creationId="{666FADC2-5064-1B15-233E-F0D3497ABDC2}"/>
          </ac:picMkLst>
        </pc:picChg>
        <pc:picChg chg="add mod">
          <ac:chgData name="Rehab Zewail" userId="735672e088150e31" providerId="LiveId" clId="{BD4720D3-27B0-465E-966D-F7B22BCC1962}" dt="2024-10-25T05:46:48.736" v="474"/>
          <ac:picMkLst>
            <pc:docMk/>
            <pc:sldMk cId="2833570831" sldId="280"/>
            <ac:picMk id="17" creationId="{182C76F8-D11F-65FC-0F82-7258AF61572C}"/>
          </ac:picMkLst>
        </pc:picChg>
      </pc:sldChg>
      <pc:sldChg chg="addSp delSp modSp new mod setBg">
        <pc:chgData name="Rehab Zewail" userId="735672e088150e31" providerId="LiveId" clId="{BD4720D3-27B0-465E-966D-F7B22BCC1962}" dt="2024-10-25T16:12:01.218" v="2682" actId="34135"/>
        <pc:sldMkLst>
          <pc:docMk/>
          <pc:sldMk cId="2744478182" sldId="281"/>
        </pc:sldMkLst>
        <pc:spChg chg="del">
          <ac:chgData name="Rehab Zewail" userId="735672e088150e31" providerId="LiveId" clId="{BD4720D3-27B0-465E-966D-F7B22BCC1962}" dt="2024-10-25T06:05:50.049" v="738" actId="478"/>
          <ac:spMkLst>
            <pc:docMk/>
            <pc:sldMk cId="2744478182" sldId="281"/>
            <ac:spMk id="2" creationId="{3145B6C2-9F4F-4F3A-95EA-E5451A1FCA75}"/>
          </ac:spMkLst>
        </pc:spChg>
        <pc:spChg chg="del">
          <ac:chgData name="Rehab Zewail" userId="735672e088150e31" providerId="LiveId" clId="{BD4720D3-27B0-465E-966D-F7B22BCC1962}" dt="2024-10-25T06:05:50.049" v="738" actId="478"/>
          <ac:spMkLst>
            <pc:docMk/>
            <pc:sldMk cId="2744478182" sldId="281"/>
            <ac:spMk id="3" creationId="{96A03690-F97F-1081-8393-93B3637C27E2}"/>
          </ac:spMkLst>
        </pc:spChg>
        <pc:spChg chg="mod">
          <ac:chgData name="Rehab Zewail" userId="735672e088150e31" providerId="LiveId" clId="{BD4720D3-27B0-465E-966D-F7B22BCC1962}" dt="2024-10-25T16:11:22.961" v="2680" actId="26606"/>
          <ac:spMkLst>
            <pc:docMk/>
            <pc:sldMk cId="2744478182" sldId="281"/>
            <ac:spMk id="4" creationId="{7AC569E8-DAA5-AD48-9BC0-BE3C3FFA21B4}"/>
          </ac:spMkLst>
        </pc:spChg>
        <pc:spChg chg="del mod">
          <ac:chgData name="Rehab Zewail" userId="735672e088150e31" providerId="LiveId" clId="{BD4720D3-27B0-465E-966D-F7B22BCC1962}" dt="2024-10-25T16:11:35.588" v="2681" actId="478"/>
          <ac:spMkLst>
            <pc:docMk/>
            <pc:sldMk cId="2744478182" sldId="281"/>
            <ac:spMk id="5" creationId="{5D17927F-BD9A-F625-8EF8-DAC83D9940FC}"/>
          </ac:spMkLst>
        </pc:spChg>
        <pc:spChg chg="add del">
          <ac:chgData name="Rehab Zewail" userId="735672e088150e31" providerId="LiveId" clId="{BD4720D3-27B0-465E-966D-F7B22BCC1962}" dt="2024-10-25T16:11:22.961" v="2680" actId="26606"/>
          <ac:spMkLst>
            <pc:docMk/>
            <pc:sldMk cId="2744478182" sldId="281"/>
            <ac:spMk id="1031" creationId="{42A4FC2C-047E-45A5-965D-8E1E3BF09BC6}"/>
          </ac:spMkLst>
        </pc:spChg>
        <pc:spChg chg="add del">
          <ac:chgData name="Rehab Zewail" userId="735672e088150e31" providerId="LiveId" clId="{BD4720D3-27B0-465E-966D-F7B22BCC1962}" dt="2024-10-25T16:11:18.248" v="2677" actId="26606"/>
          <ac:spMkLst>
            <pc:docMk/>
            <pc:sldMk cId="2744478182" sldId="281"/>
            <ac:spMk id="1036" creationId="{4613B4A9-1C7C-4729-A016-AB42D3979460}"/>
          </ac:spMkLst>
        </pc:spChg>
        <pc:spChg chg="add del">
          <ac:chgData name="Rehab Zewail" userId="735672e088150e31" providerId="LiveId" clId="{BD4720D3-27B0-465E-966D-F7B22BCC1962}" dt="2024-10-25T16:11:22.961" v="2679" actId="26606"/>
          <ac:spMkLst>
            <pc:docMk/>
            <pc:sldMk cId="2744478182" sldId="281"/>
            <ac:spMk id="1038" creationId="{42A4FC2C-047E-45A5-965D-8E1E3BF09BC6}"/>
          </ac:spMkLst>
        </pc:spChg>
        <pc:spChg chg="add">
          <ac:chgData name="Rehab Zewail" userId="735672e088150e31" providerId="LiveId" clId="{BD4720D3-27B0-465E-966D-F7B22BCC1962}" dt="2024-10-25T16:11:22.961" v="2680" actId="26606"/>
          <ac:spMkLst>
            <pc:docMk/>
            <pc:sldMk cId="2744478182" sldId="281"/>
            <ac:spMk id="1040" creationId="{4613B4A9-1C7C-4729-A016-AB42D3979460}"/>
          </ac:spMkLst>
        </pc:spChg>
        <pc:picChg chg="add mod ord">
          <ac:chgData name="Rehab Zewail" userId="735672e088150e31" providerId="LiveId" clId="{BD4720D3-27B0-465E-966D-F7B22BCC1962}" dt="2024-10-25T16:12:01.218" v="2682" actId="34135"/>
          <ac:picMkLst>
            <pc:docMk/>
            <pc:sldMk cId="2744478182" sldId="281"/>
            <ac:picMk id="1026" creationId="{F7768D2A-4D9A-4012-CA81-F162B906D2B3}"/>
          </ac:picMkLst>
        </pc:picChg>
      </pc:sldChg>
      <pc:sldChg chg="addSp delSp modSp new mod modAnim">
        <pc:chgData name="Rehab Zewail" userId="735672e088150e31" providerId="LiveId" clId="{BD4720D3-27B0-465E-966D-F7B22BCC1962}" dt="2024-10-25T15:27:38.957" v="2013" actId="21"/>
        <pc:sldMkLst>
          <pc:docMk/>
          <pc:sldMk cId="1213714322" sldId="282"/>
        </pc:sldMkLst>
        <pc:spChg chg="del">
          <ac:chgData name="Rehab Zewail" userId="735672e088150e31" providerId="LiveId" clId="{BD4720D3-27B0-465E-966D-F7B22BCC1962}" dt="2024-10-25T15:19:15.259" v="1666" actId="478"/>
          <ac:spMkLst>
            <pc:docMk/>
            <pc:sldMk cId="1213714322" sldId="282"/>
            <ac:spMk id="2" creationId="{86F4AB3E-1FCE-AEF2-B491-51CB70538607}"/>
          </ac:spMkLst>
        </pc:spChg>
        <pc:spChg chg="del">
          <ac:chgData name="Rehab Zewail" userId="735672e088150e31" providerId="LiveId" clId="{BD4720D3-27B0-465E-966D-F7B22BCC1962}" dt="2024-10-25T15:19:15.259" v="1666" actId="478"/>
          <ac:spMkLst>
            <pc:docMk/>
            <pc:sldMk cId="1213714322" sldId="282"/>
            <ac:spMk id="3" creationId="{3A4D1C1A-6B74-9A16-C932-E6400782B19C}"/>
          </ac:spMkLst>
        </pc:spChg>
        <pc:spChg chg="add mod">
          <ac:chgData name="Rehab Zewail" userId="735672e088150e31" providerId="LiveId" clId="{BD4720D3-27B0-465E-966D-F7B22BCC1962}" dt="2024-10-25T15:27:28.520" v="2010" actId="20577"/>
          <ac:spMkLst>
            <pc:docMk/>
            <pc:sldMk cId="1213714322" sldId="282"/>
            <ac:spMk id="6" creationId="{808C3118-8D17-6D7B-5B28-2A0530BB458D}"/>
          </ac:spMkLst>
        </pc:spChg>
        <pc:spChg chg="add mod">
          <ac:chgData name="Rehab Zewail" userId="735672e088150e31" providerId="LiveId" clId="{BD4720D3-27B0-465E-966D-F7B22BCC1962}" dt="2024-10-25T15:20:06.466" v="1667"/>
          <ac:spMkLst>
            <pc:docMk/>
            <pc:sldMk cId="1213714322" sldId="282"/>
            <ac:spMk id="7" creationId="{19547DC4-3AD1-EC2B-6E7E-CDA93319B56A}"/>
          </ac:spMkLst>
        </pc:spChg>
        <pc:spChg chg="add mod">
          <ac:chgData name="Rehab Zewail" userId="735672e088150e31" providerId="LiveId" clId="{BD4720D3-27B0-465E-966D-F7B22BCC1962}" dt="2024-10-25T15:21:05.120" v="1765" actId="14100"/>
          <ac:spMkLst>
            <pc:docMk/>
            <pc:sldMk cId="1213714322" sldId="282"/>
            <ac:spMk id="8" creationId="{71424E47-0756-A95E-37A5-655817047369}"/>
          </ac:spMkLst>
        </pc:spChg>
        <pc:spChg chg="add mod">
          <ac:chgData name="Rehab Zewail" userId="735672e088150e31" providerId="LiveId" clId="{BD4720D3-27B0-465E-966D-F7B22BCC1962}" dt="2024-10-25T15:21:27.232" v="1821" actId="1038"/>
          <ac:spMkLst>
            <pc:docMk/>
            <pc:sldMk cId="1213714322" sldId="282"/>
            <ac:spMk id="9" creationId="{6826993A-E2A6-068D-86AB-66B2B7FFFAFD}"/>
          </ac:spMkLst>
        </pc:spChg>
        <pc:spChg chg="add del mod">
          <ac:chgData name="Rehab Zewail" userId="735672e088150e31" providerId="LiveId" clId="{BD4720D3-27B0-465E-966D-F7B22BCC1962}" dt="2024-10-25T15:20:50.176" v="1680" actId="478"/>
          <ac:spMkLst>
            <pc:docMk/>
            <pc:sldMk cId="1213714322" sldId="282"/>
            <ac:spMk id="10" creationId="{A7D3E7B7-B868-B7CA-0D53-B4FBAD560A61}"/>
          </ac:spMkLst>
        </pc:spChg>
        <pc:spChg chg="add del mod">
          <ac:chgData name="Rehab Zewail" userId="735672e088150e31" providerId="LiveId" clId="{BD4720D3-27B0-465E-966D-F7B22BCC1962}" dt="2024-10-25T15:20:51.299" v="1681" actId="478"/>
          <ac:spMkLst>
            <pc:docMk/>
            <pc:sldMk cId="1213714322" sldId="282"/>
            <ac:spMk id="14" creationId="{6746D949-0A89-04CA-2907-7F7E811602BD}"/>
          </ac:spMkLst>
        </pc:spChg>
        <pc:spChg chg="add mod">
          <ac:chgData name="Rehab Zewail" userId="735672e088150e31" providerId="LiveId" clId="{BD4720D3-27B0-465E-966D-F7B22BCC1962}" dt="2024-10-25T15:23:29.711" v="1876" actId="20577"/>
          <ac:spMkLst>
            <pc:docMk/>
            <pc:sldMk cId="1213714322" sldId="282"/>
            <ac:spMk id="19" creationId="{FD55DD62-D1B4-AF32-4558-B45E2F3E83E5}"/>
          </ac:spMkLst>
        </pc:spChg>
        <pc:spChg chg="add del mod">
          <ac:chgData name="Rehab Zewail" userId="735672e088150e31" providerId="LiveId" clId="{BD4720D3-27B0-465E-966D-F7B22BCC1962}" dt="2024-10-25T15:27:33.727" v="2011" actId="21"/>
          <ac:spMkLst>
            <pc:docMk/>
            <pc:sldMk cId="1213714322" sldId="282"/>
            <ac:spMk id="20" creationId="{6BBF2DF7-668C-8CCF-B881-B08032F461BF}"/>
          </ac:spMkLst>
        </pc:spChg>
        <pc:spChg chg="add mod">
          <ac:chgData name="Rehab Zewail" userId="735672e088150e31" providerId="LiveId" clId="{BD4720D3-27B0-465E-966D-F7B22BCC1962}" dt="2024-10-25T15:24:30.645" v="1935" actId="20577"/>
          <ac:spMkLst>
            <pc:docMk/>
            <pc:sldMk cId="1213714322" sldId="282"/>
            <ac:spMk id="21" creationId="{8BB9105A-90DD-9490-3819-2C7EC0B78C80}"/>
          </ac:spMkLst>
        </pc:spChg>
        <pc:spChg chg="add">
          <ac:chgData name="Rehab Zewail" userId="735672e088150e31" providerId="LiveId" clId="{BD4720D3-27B0-465E-966D-F7B22BCC1962}" dt="2024-10-25T15:25:00.762" v="1937" actId="11529"/>
          <ac:spMkLst>
            <pc:docMk/>
            <pc:sldMk cId="1213714322" sldId="282"/>
            <ac:spMk id="22" creationId="{A0DD7106-25B4-DE0C-2321-F3E7B855E5A3}"/>
          </ac:spMkLst>
        </pc:spChg>
        <pc:spChg chg="add del mod">
          <ac:chgData name="Rehab Zewail" userId="735672e088150e31" providerId="LiveId" clId="{BD4720D3-27B0-465E-966D-F7B22BCC1962}" dt="2024-10-25T15:27:38.957" v="2013" actId="21"/>
          <ac:spMkLst>
            <pc:docMk/>
            <pc:sldMk cId="1213714322" sldId="282"/>
            <ac:spMk id="23" creationId="{BBB60C72-1A52-06BB-D9FA-FCC6942D9C51}"/>
          </ac:spMkLst>
        </pc:spChg>
        <pc:picChg chg="add mod">
          <ac:chgData name="Rehab Zewail" userId="735672e088150e31" providerId="LiveId" clId="{BD4720D3-27B0-465E-966D-F7B22BCC1962}" dt="2024-10-25T15:21:41.474" v="1825" actId="1076"/>
          <ac:picMkLst>
            <pc:docMk/>
            <pc:sldMk cId="1213714322" sldId="282"/>
            <ac:picMk id="16" creationId="{BBC79960-0D4B-294D-0C05-B9AB65D09FBA}"/>
          </ac:picMkLst>
        </pc:picChg>
        <pc:picChg chg="add mod">
          <ac:chgData name="Rehab Zewail" userId="735672e088150e31" providerId="LiveId" clId="{BD4720D3-27B0-465E-966D-F7B22BCC1962}" dt="2024-10-25T15:22:18.600" v="1834" actId="14100"/>
          <ac:picMkLst>
            <pc:docMk/>
            <pc:sldMk cId="1213714322" sldId="282"/>
            <ac:picMk id="18" creationId="{7A8D779F-4320-6024-3E88-E7ABFDB25CDA}"/>
          </ac:picMkLst>
        </pc:picChg>
        <pc:cxnChg chg="add mod">
          <ac:chgData name="Rehab Zewail" userId="735672e088150e31" providerId="LiveId" clId="{BD4720D3-27B0-465E-966D-F7B22BCC1962}" dt="2024-10-25T15:21:09.526" v="1783" actId="1037"/>
          <ac:cxnSpMkLst>
            <pc:docMk/>
            <pc:sldMk cId="1213714322" sldId="282"/>
            <ac:cxnSpMk id="11" creationId="{40EF4E39-D15C-E568-DB51-1187BB31CF5C}"/>
          </ac:cxnSpMkLst>
        </pc:cxnChg>
        <pc:cxnChg chg="add del mod">
          <ac:chgData name="Rehab Zewail" userId="735672e088150e31" providerId="LiveId" clId="{BD4720D3-27B0-465E-966D-F7B22BCC1962}" dt="2024-10-25T15:21:57.698" v="1827" actId="478"/>
          <ac:cxnSpMkLst>
            <pc:docMk/>
            <pc:sldMk cId="1213714322" sldId="282"/>
            <ac:cxnSpMk id="12" creationId="{2973CE04-61FB-861D-D1E1-065D0A61FCE7}"/>
          </ac:cxnSpMkLst>
        </pc:cxnChg>
        <pc:cxnChg chg="add del mod">
          <ac:chgData name="Rehab Zewail" userId="735672e088150e31" providerId="LiveId" clId="{BD4720D3-27B0-465E-966D-F7B22BCC1962}" dt="2024-10-25T15:20:52.237" v="1682" actId="478"/>
          <ac:cxnSpMkLst>
            <pc:docMk/>
            <pc:sldMk cId="1213714322" sldId="282"/>
            <ac:cxnSpMk id="13" creationId="{FC10C14D-38D1-9917-4332-F32F25A622AD}"/>
          </ac:cxnSpMkLst>
        </pc:cxnChg>
      </pc:sldChg>
      <pc:sldChg chg="addSp delSp modSp new mod modAnim">
        <pc:chgData name="Rehab Zewail" userId="735672e088150e31" providerId="LiveId" clId="{BD4720D3-27B0-465E-966D-F7B22BCC1962}" dt="2024-10-25T15:43:34.003" v="2498"/>
        <pc:sldMkLst>
          <pc:docMk/>
          <pc:sldMk cId="3112048756" sldId="283"/>
        </pc:sldMkLst>
        <pc:spChg chg="del">
          <ac:chgData name="Rehab Zewail" userId="735672e088150e31" providerId="LiveId" clId="{BD4720D3-27B0-465E-966D-F7B22BCC1962}" dt="2024-10-25T15:26:35.771" v="1985" actId="478"/>
          <ac:spMkLst>
            <pc:docMk/>
            <pc:sldMk cId="3112048756" sldId="283"/>
            <ac:spMk id="2" creationId="{055F7B54-16CC-BDF6-38F3-2FD45906DC47}"/>
          </ac:spMkLst>
        </pc:spChg>
        <pc:spChg chg="del">
          <ac:chgData name="Rehab Zewail" userId="735672e088150e31" providerId="LiveId" clId="{BD4720D3-27B0-465E-966D-F7B22BCC1962}" dt="2024-10-25T15:26:35.771" v="1985" actId="478"/>
          <ac:spMkLst>
            <pc:docMk/>
            <pc:sldMk cId="3112048756" sldId="283"/>
            <ac:spMk id="3" creationId="{666DD1DE-6DD9-F7E8-B601-8D438B42B667}"/>
          </ac:spMkLst>
        </pc:spChg>
        <pc:spChg chg="add mod">
          <ac:chgData name="Rehab Zewail" userId="735672e088150e31" providerId="LiveId" clId="{BD4720D3-27B0-465E-966D-F7B22BCC1962}" dt="2024-10-25T15:28:27.755" v="2029" actId="20577"/>
          <ac:spMkLst>
            <pc:docMk/>
            <pc:sldMk cId="3112048756" sldId="283"/>
            <ac:spMk id="6" creationId="{C48860F8-68AE-BA84-C280-5CC3CBF7FA0D}"/>
          </ac:spMkLst>
        </pc:spChg>
        <pc:spChg chg="add mod">
          <ac:chgData name="Rehab Zewail" userId="735672e088150e31" providerId="LiveId" clId="{BD4720D3-27B0-465E-966D-F7B22BCC1962}" dt="2024-10-25T15:26:57.180" v="1986"/>
          <ac:spMkLst>
            <pc:docMk/>
            <pc:sldMk cId="3112048756" sldId="283"/>
            <ac:spMk id="7" creationId="{106DCC73-A27A-64AD-3EAA-46E4F572A365}"/>
          </ac:spMkLst>
        </pc:spChg>
        <pc:spChg chg="add mod">
          <ac:chgData name="Rehab Zewail" userId="735672e088150e31" providerId="LiveId" clId="{BD4720D3-27B0-465E-966D-F7B22BCC1962}" dt="2024-10-25T15:29:44.307" v="2080" actId="14100"/>
          <ac:spMkLst>
            <pc:docMk/>
            <pc:sldMk cId="3112048756" sldId="283"/>
            <ac:spMk id="8" creationId="{8BE2034F-631C-0132-81C5-CB7F7AA19F09}"/>
          </ac:spMkLst>
        </pc:spChg>
        <pc:spChg chg="add mod">
          <ac:chgData name="Rehab Zewail" userId="735672e088150e31" providerId="LiveId" clId="{BD4720D3-27B0-465E-966D-F7B22BCC1962}" dt="2024-10-25T15:29:54.954" v="2083" actId="1036"/>
          <ac:spMkLst>
            <pc:docMk/>
            <pc:sldMk cId="3112048756" sldId="283"/>
            <ac:spMk id="9" creationId="{310B95A3-A953-96D2-9512-2BE4D157C340}"/>
          </ac:spMkLst>
        </pc:spChg>
        <pc:spChg chg="add del mod">
          <ac:chgData name="Rehab Zewail" userId="735672e088150e31" providerId="LiveId" clId="{BD4720D3-27B0-465E-966D-F7B22BCC1962}" dt="2024-10-25T15:28:54.492" v="2032" actId="478"/>
          <ac:spMkLst>
            <pc:docMk/>
            <pc:sldMk cId="3112048756" sldId="283"/>
            <ac:spMk id="10" creationId="{4AC62350-0AF6-2AB1-11BB-BA0141EFEE4F}"/>
          </ac:spMkLst>
        </pc:spChg>
        <pc:spChg chg="add del mod">
          <ac:chgData name="Rehab Zewail" userId="735672e088150e31" providerId="LiveId" clId="{BD4720D3-27B0-465E-966D-F7B22BCC1962}" dt="2024-10-25T15:28:52.271" v="2030" actId="478"/>
          <ac:spMkLst>
            <pc:docMk/>
            <pc:sldMk cId="3112048756" sldId="283"/>
            <ac:spMk id="14" creationId="{5C01271E-8916-62AB-0836-DE4853EA7781}"/>
          </ac:spMkLst>
        </pc:spChg>
        <pc:spChg chg="add mod">
          <ac:chgData name="Rehab Zewail" userId="735672e088150e31" providerId="LiveId" clId="{BD4720D3-27B0-465E-966D-F7B22BCC1962}" dt="2024-10-25T15:32:02.491" v="2146" actId="20577"/>
          <ac:spMkLst>
            <pc:docMk/>
            <pc:sldMk cId="3112048756" sldId="283"/>
            <ac:spMk id="20" creationId="{6BBF2DF7-668C-8CCF-B881-B08032F461BF}"/>
          </ac:spMkLst>
        </pc:spChg>
        <pc:spChg chg="add mod">
          <ac:chgData name="Rehab Zewail" userId="735672e088150e31" providerId="LiveId" clId="{BD4720D3-27B0-465E-966D-F7B22BCC1962}" dt="2024-10-25T15:33:35.642" v="2190" actId="1076"/>
          <ac:spMkLst>
            <pc:docMk/>
            <pc:sldMk cId="3112048756" sldId="283"/>
            <ac:spMk id="22" creationId="{ECF61C79-AD1A-5376-76B6-F117A68D5B5C}"/>
          </ac:spMkLst>
        </pc:spChg>
        <pc:spChg chg="add mod">
          <ac:chgData name="Rehab Zewail" userId="735672e088150e31" providerId="LiveId" clId="{BD4720D3-27B0-465E-966D-F7B22BCC1962}" dt="2024-10-25T15:39:05.631" v="2403" actId="313"/>
          <ac:spMkLst>
            <pc:docMk/>
            <pc:sldMk cId="3112048756" sldId="283"/>
            <ac:spMk id="23" creationId="{BBB60C72-1A52-06BB-D9FA-FCC6942D9C51}"/>
          </ac:spMkLst>
        </pc:spChg>
        <pc:spChg chg="add mod">
          <ac:chgData name="Rehab Zewail" userId="735672e088150e31" providerId="LiveId" clId="{BD4720D3-27B0-465E-966D-F7B22BCC1962}" dt="2024-10-25T15:32:32.651" v="2151" actId="1076"/>
          <ac:spMkLst>
            <pc:docMk/>
            <pc:sldMk cId="3112048756" sldId="283"/>
            <ac:spMk id="24" creationId="{0EFB1282-5EE7-0C68-DE9C-D02CFD9B0365}"/>
          </ac:spMkLst>
        </pc:spChg>
        <pc:spChg chg="add mod">
          <ac:chgData name="Rehab Zewail" userId="735672e088150e31" providerId="LiveId" clId="{BD4720D3-27B0-465E-966D-F7B22BCC1962}" dt="2024-10-25T15:35:56.675" v="2303" actId="20577"/>
          <ac:spMkLst>
            <pc:docMk/>
            <pc:sldMk cId="3112048756" sldId="283"/>
            <ac:spMk id="29" creationId="{E071CB20-5036-C6AB-9709-1606106862DB}"/>
          </ac:spMkLst>
        </pc:spChg>
        <pc:spChg chg="add mod">
          <ac:chgData name="Rehab Zewail" userId="735672e088150e31" providerId="LiveId" clId="{BD4720D3-27B0-465E-966D-F7B22BCC1962}" dt="2024-10-25T15:36:48.457" v="2329" actId="20577"/>
          <ac:spMkLst>
            <pc:docMk/>
            <pc:sldMk cId="3112048756" sldId="283"/>
            <ac:spMk id="30" creationId="{A36B3A24-1707-3F99-C537-6CBC710F9CA0}"/>
          </ac:spMkLst>
        </pc:spChg>
        <pc:spChg chg="add mod">
          <ac:chgData name="Rehab Zewail" userId="735672e088150e31" providerId="LiveId" clId="{BD4720D3-27B0-465E-966D-F7B22BCC1962}" dt="2024-10-25T15:37:15.073" v="2333" actId="1076"/>
          <ac:spMkLst>
            <pc:docMk/>
            <pc:sldMk cId="3112048756" sldId="283"/>
            <ac:spMk id="33" creationId="{944A2C45-B8B2-041E-C9D9-6F166155CD76}"/>
          </ac:spMkLst>
        </pc:spChg>
        <pc:spChg chg="add del mod">
          <ac:chgData name="Rehab Zewail" userId="735672e088150e31" providerId="LiveId" clId="{BD4720D3-27B0-465E-966D-F7B22BCC1962}" dt="2024-10-25T15:37:36.194" v="2337" actId="478"/>
          <ac:spMkLst>
            <pc:docMk/>
            <pc:sldMk cId="3112048756" sldId="283"/>
            <ac:spMk id="34" creationId="{D0D2BC30-DE5C-B666-74D3-8E4DD843A9CF}"/>
          </ac:spMkLst>
        </pc:spChg>
        <pc:spChg chg="add mod">
          <ac:chgData name="Rehab Zewail" userId="735672e088150e31" providerId="LiveId" clId="{BD4720D3-27B0-465E-966D-F7B22BCC1962}" dt="2024-10-25T15:43:02.434" v="2492" actId="20577"/>
          <ac:spMkLst>
            <pc:docMk/>
            <pc:sldMk cId="3112048756" sldId="283"/>
            <ac:spMk id="41" creationId="{325FABEE-4BBD-9E6F-D635-BF551125CC66}"/>
          </ac:spMkLst>
        </pc:spChg>
        <pc:spChg chg="add mod">
          <ac:chgData name="Rehab Zewail" userId="735672e088150e31" providerId="LiveId" clId="{BD4720D3-27B0-465E-966D-F7B22BCC1962}" dt="2024-10-25T15:42:00.777" v="2484" actId="1076"/>
          <ac:spMkLst>
            <pc:docMk/>
            <pc:sldMk cId="3112048756" sldId="283"/>
            <ac:spMk id="42" creationId="{17E2DFE6-F84B-1EAB-4B73-667AF2183EA7}"/>
          </ac:spMkLst>
        </pc:spChg>
        <pc:spChg chg="add mod">
          <ac:chgData name="Rehab Zewail" userId="735672e088150e31" providerId="LiveId" clId="{BD4720D3-27B0-465E-966D-F7B22BCC1962}" dt="2024-10-25T15:42:41.074" v="2489" actId="1076"/>
          <ac:spMkLst>
            <pc:docMk/>
            <pc:sldMk cId="3112048756" sldId="283"/>
            <ac:spMk id="43" creationId="{9D0DC467-811E-65BE-0C91-E0C25B5AEC08}"/>
          </ac:spMkLst>
        </pc:spChg>
        <pc:spChg chg="add">
          <ac:chgData name="Rehab Zewail" userId="735672e088150e31" providerId="LiveId" clId="{BD4720D3-27B0-465E-966D-F7B22BCC1962}" dt="2024-10-25T15:42:48.972" v="2490" actId="11529"/>
          <ac:spMkLst>
            <pc:docMk/>
            <pc:sldMk cId="3112048756" sldId="283"/>
            <ac:spMk id="44" creationId="{D4BF463B-AD55-02E5-B6DB-DA96FB4D4E1E}"/>
          </ac:spMkLst>
        </pc:spChg>
        <pc:picChg chg="add mod">
          <ac:chgData name="Rehab Zewail" userId="735672e088150e31" providerId="LiveId" clId="{BD4720D3-27B0-465E-966D-F7B22BCC1962}" dt="2024-10-25T15:30:18.245" v="2087" actId="1076"/>
          <ac:picMkLst>
            <pc:docMk/>
            <pc:sldMk cId="3112048756" sldId="283"/>
            <ac:picMk id="16" creationId="{2C29E127-B908-6E34-89F4-0D0B510A5B4C}"/>
          </ac:picMkLst>
        </pc:picChg>
        <pc:picChg chg="add mod">
          <ac:chgData name="Rehab Zewail" userId="735672e088150e31" providerId="LiveId" clId="{BD4720D3-27B0-465E-966D-F7B22BCC1962}" dt="2024-10-25T15:30:36.435" v="2092" actId="1076"/>
          <ac:picMkLst>
            <pc:docMk/>
            <pc:sldMk cId="3112048756" sldId="283"/>
            <ac:picMk id="18" creationId="{CF7667C3-C4BB-AC70-27C3-70BFE6FA9EC8}"/>
          </ac:picMkLst>
        </pc:picChg>
        <pc:picChg chg="add mod">
          <ac:chgData name="Rehab Zewail" userId="735672e088150e31" providerId="LiveId" clId="{BD4720D3-27B0-465E-966D-F7B22BCC1962}" dt="2024-10-25T15:31:05.286" v="2102" actId="1076"/>
          <ac:picMkLst>
            <pc:docMk/>
            <pc:sldMk cId="3112048756" sldId="283"/>
            <ac:picMk id="21" creationId="{A5181B69-12EE-E247-B4E7-B1D1C8DEF83B}"/>
          </ac:picMkLst>
        </pc:picChg>
        <pc:picChg chg="add mod">
          <ac:chgData name="Rehab Zewail" userId="735672e088150e31" providerId="LiveId" clId="{BD4720D3-27B0-465E-966D-F7B22BCC1962}" dt="2024-10-25T15:32:58.686" v="2158" actId="1076"/>
          <ac:picMkLst>
            <pc:docMk/>
            <pc:sldMk cId="3112048756" sldId="283"/>
            <ac:picMk id="26" creationId="{2A3544AF-7B69-D387-9637-CA0B3DFA3C27}"/>
          </ac:picMkLst>
        </pc:picChg>
        <pc:picChg chg="add mod">
          <ac:chgData name="Rehab Zewail" userId="735672e088150e31" providerId="LiveId" clId="{BD4720D3-27B0-465E-966D-F7B22BCC1962}" dt="2024-10-25T15:34:37.998" v="2200" actId="208"/>
          <ac:picMkLst>
            <pc:docMk/>
            <pc:sldMk cId="3112048756" sldId="283"/>
            <ac:picMk id="28" creationId="{BE858905-A9A1-95FA-4134-F6EF284C8F32}"/>
          </ac:picMkLst>
        </pc:picChg>
        <pc:picChg chg="add mod">
          <ac:chgData name="Rehab Zewail" userId="735672e088150e31" providerId="LiveId" clId="{BD4720D3-27B0-465E-966D-F7B22BCC1962}" dt="2024-10-25T15:36:22.584" v="2310" actId="14100"/>
          <ac:picMkLst>
            <pc:docMk/>
            <pc:sldMk cId="3112048756" sldId="283"/>
            <ac:picMk id="32" creationId="{876B2AA2-6352-A691-CF1A-2B53050A066F}"/>
          </ac:picMkLst>
        </pc:picChg>
        <pc:picChg chg="add mod">
          <ac:chgData name="Rehab Zewail" userId="735672e088150e31" providerId="LiveId" clId="{BD4720D3-27B0-465E-966D-F7B22BCC1962}" dt="2024-10-25T15:38:51.650" v="2401" actId="962"/>
          <ac:picMkLst>
            <pc:docMk/>
            <pc:sldMk cId="3112048756" sldId="283"/>
            <ac:picMk id="36" creationId="{005DE12B-C3CA-8BFD-578B-D3C5A01365A0}"/>
          </ac:picMkLst>
        </pc:picChg>
        <pc:picChg chg="add mod">
          <ac:chgData name="Rehab Zewail" userId="735672e088150e31" providerId="LiveId" clId="{BD4720D3-27B0-465E-966D-F7B22BCC1962}" dt="2024-10-25T15:39:30.010" v="2410" actId="14100"/>
          <ac:picMkLst>
            <pc:docMk/>
            <pc:sldMk cId="3112048756" sldId="283"/>
            <ac:picMk id="38" creationId="{C2E45A08-830B-E266-5A66-DB837F94F86A}"/>
          </ac:picMkLst>
        </pc:picChg>
        <pc:picChg chg="add mod">
          <ac:chgData name="Rehab Zewail" userId="735672e088150e31" providerId="LiveId" clId="{BD4720D3-27B0-465E-966D-F7B22BCC1962}" dt="2024-10-25T15:42:36.197" v="2488" actId="1076"/>
          <ac:picMkLst>
            <pc:docMk/>
            <pc:sldMk cId="3112048756" sldId="283"/>
            <ac:picMk id="40" creationId="{C5CF1C49-6EEF-DD1F-5B04-C2C505004F58}"/>
          </ac:picMkLst>
        </pc:picChg>
        <pc:picChg chg="add mod">
          <ac:chgData name="Rehab Zewail" userId="735672e088150e31" providerId="LiveId" clId="{BD4720D3-27B0-465E-966D-F7B22BCC1962}" dt="2024-10-25T15:43:24.193" v="2497" actId="14100"/>
          <ac:picMkLst>
            <pc:docMk/>
            <pc:sldMk cId="3112048756" sldId="283"/>
            <ac:picMk id="46" creationId="{4DB8E06F-D6B1-6C59-C31F-82F0DF5A2239}"/>
          </ac:picMkLst>
        </pc:picChg>
        <pc:cxnChg chg="add mod">
          <ac:chgData name="Rehab Zewail" userId="735672e088150e31" providerId="LiveId" clId="{BD4720D3-27B0-465E-966D-F7B22BCC1962}" dt="2024-10-25T15:29:50.093" v="2081" actId="1076"/>
          <ac:cxnSpMkLst>
            <pc:docMk/>
            <pc:sldMk cId="3112048756" sldId="283"/>
            <ac:cxnSpMk id="11" creationId="{E0B6B129-7A93-76F5-4707-D597247FBCD5}"/>
          </ac:cxnSpMkLst>
        </pc:cxnChg>
        <pc:cxnChg chg="add del mod">
          <ac:chgData name="Rehab Zewail" userId="735672e088150e31" providerId="LiveId" clId="{BD4720D3-27B0-465E-966D-F7B22BCC1962}" dt="2024-10-25T15:28:56.110" v="2034" actId="478"/>
          <ac:cxnSpMkLst>
            <pc:docMk/>
            <pc:sldMk cId="3112048756" sldId="283"/>
            <ac:cxnSpMk id="12" creationId="{78D43882-714E-0F97-C3ED-C22B25E26676}"/>
          </ac:cxnSpMkLst>
        </pc:cxnChg>
        <pc:cxnChg chg="add del mod">
          <ac:chgData name="Rehab Zewail" userId="735672e088150e31" providerId="LiveId" clId="{BD4720D3-27B0-465E-966D-F7B22BCC1962}" dt="2024-10-25T15:28:55.121" v="2033" actId="478"/>
          <ac:cxnSpMkLst>
            <pc:docMk/>
            <pc:sldMk cId="3112048756" sldId="283"/>
            <ac:cxnSpMk id="13" creationId="{010E97B2-E14A-2A17-C352-FE8366FE72F3}"/>
          </ac:cxnSpMkLst>
        </pc:cxnChg>
      </pc:sldChg>
      <pc:sldChg chg="addSp delSp modSp new mod delAnim modAnim">
        <pc:chgData name="Rehab Zewail" userId="735672e088150e31" providerId="LiveId" clId="{BD4720D3-27B0-465E-966D-F7B22BCC1962}" dt="2024-10-25T15:59:09.158" v="2594"/>
        <pc:sldMkLst>
          <pc:docMk/>
          <pc:sldMk cId="2064598537" sldId="284"/>
        </pc:sldMkLst>
        <pc:spChg chg="del">
          <ac:chgData name="Rehab Zewail" userId="735672e088150e31" providerId="LiveId" clId="{BD4720D3-27B0-465E-966D-F7B22BCC1962}" dt="2024-10-25T15:46:42.349" v="2504" actId="478"/>
          <ac:spMkLst>
            <pc:docMk/>
            <pc:sldMk cId="2064598537" sldId="284"/>
            <ac:spMk id="2" creationId="{B71FB66A-12C5-57D3-B177-723AE886A20C}"/>
          </ac:spMkLst>
        </pc:spChg>
        <pc:spChg chg="del">
          <ac:chgData name="Rehab Zewail" userId="735672e088150e31" providerId="LiveId" clId="{BD4720D3-27B0-465E-966D-F7B22BCC1962}" dt="2024-10-25T15:46:42.349" v="2504" actId="478"/>
          <ac:spMkLst>
            <pc:docMk/>
            <pc:sldMk cId="2064598537" sldId="284"/>
            <ac:spMk id="3" creationId="{96F05648-6A83-A5B4-A0B8-ED56DD2BFA29}"/>
          </ac:spMkLst>
        </pc:spChg>
        <pc:spChg chg="add mod">
          <ac:chgData name="Rehab Zewail" userId="735672e088150e31" providerId="LiveId" clId="{BD4720D3-27B0-465E-966D-F7B22BCC1962}" dt="2024-10-25T15:47:20.970" v="2505"/>
          <ac:spMkLst>
            <pc:docMk/>
            <pc:sldMk cId="2064598537" sldId="284"/>
            <ac:spMk id="6" creationId="{203E9E64-783E-A524-73D0-76961B6E3077}"/>
          </ac:spMkLst>
        </pc:spChg>
        <pc:spChg chg="add mod">
          <ac:chgData name="Rehab Zewail" userId="735672e088150e31" providerId="LiveId" clId="{BD4720D3-27B0-465E-966D-F7B22BCC1962}" dt="2024-10-25T15:47:20.970" v="2505"/>
          <ac:spMkLst>
            <pc:docMk/>
            <pc:sldMk cId="2064598537" sldId="284"/>
            <ac:spMk id="7" creationId="{B911D519-B387-227F-8389-47A599455E5D}"/>
          </ac:spMkLst>
        </pc:spChg>
        <pc:spChg chg="add mod">
          <ac:chgData name="Rehab Zewail" userId="735672e088150e31" providerId="LiveId" clId="{BD4720D3-27B0-465E-966D-F7B22BCC1962}" dt="2024-10-25T15:48:22.772" v="2509"/>
          <ac:spMkLst>
            <pc:docMk/>
            <pc:sldMk cId="2064598537" sldId="284"/>
            <ac:spMk id="8" creationId="{925F1BF3-8DED-A477-E1A9-BBC598B2BD84}"/>
          </ac:spMkLst>
        </pc:spChg>
        <pc:spChg chg="add mod">
          <ac:chgData name="Rehab Zewail" userId="735672e088150e31" providerId="LiveId" clId="{BD4720D3-27B0-465E-966D-F7B22BCC1962}" dt="2024-10-25T15:48:22.772" v="2509"/>
          <ac:spMkLst>
            <pc:docMk/>
            <pc:sldMk cId="2064598537" sldId="284"/>
            <ac:spMk id="9" creationId="{07F84C17-660F-8C1B-2B9C-4A9CC92A322A}"/>
          </ac:spMkLst>
        </pc:spChg>
        <pc:spChg chg="add mod">
          <ac:chgData name="Rehab Zewail" userId="735672e088150e31" providerId="LiveId" clId="{BD4720D3-27B0-465E-966D-F7B22BCC1962}" dt="2024-10-25T15:48:22.772" v="2509"/>
          <ac:spMkLst>
            <pc:docMk/>
            <pc:sldMk cId="2064598537" sldId="284"/>
            <ac:spMk id="10" creationId="{2B34617F-E2DE-4321-A42C-6F55BFC0EE5D}"/>
          </ac:spMkLst>
        </pc:spChg>
        <pc:spChg chg="add mod">
          <ac:chgData name="Rehab Zewail" userId="735672e088150e31" providerId="LiveId" clId="{BD4720D3-27B0-465E-966D-F7B22BCC1962}" dt="2024-10-25T15:56:37.407" v="2576" actId="1036"/>
          <ac:spMkLst>
            <pc:docMk/>
            <pc:sldMk cId="2064598537" sldId="284"/>
            <ac:spMk id="11" creationId="{5BE52193-AA62-225C-D230-A0B10ABBD84C}"/>
          </ac:spMkLst>
        </pc:spChg>
        <pc:spChg chg="add mod">
          <ac:chgData name="Rehab Zewail" userId="735672e088150e31" providerId="LiveId" clId="{BD4720D3-27B0-465E-966D-F7B22BCC1962}" dt="2024-10-25T15:50:17.196" v="2528"/>
          <ac:spMkLst>
            <pc:docMk/>
            <pc:sldMk cId="2064598537" sldId="284"/>
            <ac:spMk id="15" creationId="{1AA0226B-BB7E-0F74-E8A5-761C0B7BF588}"/>
          </ac:spMkLst>
        </pc:spChg>
        <pc:spChg chg="add">
          <ac:chgData name="Rehab Zewail" userId="735672e088150e31" providerId="LiveId" clId="{BD4720D3-27B0-465E-966D-F7B22BCC1962}" dt="2024-10-25T15:53:01.540" v="2548" actId="11529"/>
          <ac:spMkLst>
            <pc:docMk/>
            <pc:sldMk cId="2064598537" sldId="284"/>
            <ac:spMk id="19" creationId="{907022ED-0C3F-7F1B-C836-FDABEA25FB38}"/>
          </ac:spMkLst>
        </pc:spChg>
        <pc:spChg chg="add mod">
          <ac:chgData name="Rehab Zewail" userId="735672e088150e31" providerId="LiveId" clId="{BD4720D3-27B0-465E-966D-F7B22BCC1962}" dt="2024-10-25T15:57:27.594" v="2587"/>
          <ac:spMkLst>
            <pc:docMk/>
            <pc:sldMk cId="2064598537" sldId="284"/>
            <ac:spMk id="22" creationId="{D6F920DD-BF75-5262-4BE3-314389D4C915}"/>
          </ac:spMkLst>
        </pc:spChg>
        <pc:spChg chg="add mod">
          <ac:chgData name="Rehab Zewail" userId="735672e088150e31" providerId="LiveId" clId="{BD4720D3-27B0-465E-966D-F7B22BCC1962}" dt="2024-10-25T15:57:27.594" v="2587"/>
          <ac:spMkLst>
            <pc:docMk/>
            <pc:sldMk cId="2064598537" sldId="284"/>
            <ac:spMk id="23" creationId="{81747047-B78C-3958-9D49-8F5FD63DC42E}"/>
          </ac:spMkLst>
        </pc:spChg>
        <pc:picChg chg="add mod">
          <ac:chgData name="Rehab Zewail" userId="735672e088150e31" providerId="LiveId" clId="{BD4720D3-27B0-465E-966D-F7B22BCC1962}" dt="2024-10-25T15:49:54.667" v="2526"/>
          <ac:picMkLst>
            <pc:docMk/>
            <pc:sldMk cId="2064598537" sldId="284"/>
            <ac:picMk id="12" creationId="{62A95EE5-F6E7-3176-25E8-F6FEE381A729}"/>
          </ac:picMkLst>
        </pc:picChg>
        <pc:picChg chg="add del mod">
          <ac:chgData name="Rehab Zewail" userId="735672e088150e31" providerId="LiveId" clId="{BD4720D3-27B0-465E-966D-F7B22BCC1962}" dt="2024-10-25T15:55:21.371" v="2555" actId="21"/>
          <ac:picMkLst>
            <pc:docMk/>
            <pc:sldMk cId="2064598537" sldId="284"/>
            <ac:picMk id="13" creationId="{5F7E0820-EC6C-EEB1-500A-1A2BF40DAE6A}"/>
          </ac:picMkLst>
        </pc:picChg>
        <pc:picChg chg="add mod">
          <ac:chgData name="Rehab Zewail" userId="735672e088150e31" providerId="LiveId" clId="{BD4720D3-27B0-465E-966D-F7B22BCC1962}" dt="2024-10-25T15:55:41.774" v="2561" actId="1076"/>
          <ac:picMkLst>
            <pc:docMk/>
            <pc:sldMk cId="2064598537" sldId="284"/>
            <ac:picMk id="14" creationId="{B8E7CF08-4C00-6C98-B49F-9EB23916EC42}"/>
          </ac:picMkLst>
        </pc:picChg>
        <pc:picChg chg="add mod">
          <ac:chgData name="Rehab Zewail" userId="735672e088150e31" providerId="LiveId" clId="{BD4720D3-27B0-465E-966D-F7B22BCC1962}" dt="2024-10-25T15:55:29.398" v="2558" actId="1076"/>
          <ac:picMkLst>
            <pc:docMk/>
            <pc:sldMk cId="2064598537" sldId="284"/>
            <ac:picMk id="16" creationId="{6DD6345F-9FC6-EC73-BE1D-388356AE6911}"/>
          </ac:picMkLst>
        </pc:picChg>
        <pc:picChg chg="add mod">
          <ac:chgData name="Rehab Zewail" userId="735672e088150e31" providerId="LiveId" clId="{BD4720D3-27B0-465E-966D-F7B22BCC1962}" dt="2024-10-25T15:55:32.719" v="2559" actId="1076"/>
          <ac:picMkLst>
            <pc:docMk/>
            <pc:sldMk cId="2064598537" sldId="284"/>
            <ac:picMk id="17" creationId="{86DDD753-D85F-74F8-6064-F83BB4B4003C}"/>
          </ac:picMkLst>
        </pc:picChg>
        <pc:picChg chg="add mod">
          <ac:chgData name="Rehab Zewail" userId="735672e088150e31" providerId="LiveId" clId="{BD4720D3-27B0-465E-966D-F7B22BCC1962}" dt="2024-10-25T15:55:44.970" v="2562" actId="1076"/>
          <ac:picMkLst>
            <pc:docMk/>
            <pc:sldMk cId="2064598537" sldId="284"/>
            <ac:picMk id="18" creationId="{76657DE1-CB39-FBCE-FD12-5EDAF0D8013A}"/>
          </ac:picMkLst>
        </pc:picChg>
        <pc:picChg chg="add mod">
          <ac:chgData name="Rehab Zewail" userId="735672e088150e31" providerId="LiveId" clId="{BD4720D3-27B0-465E-966D-F7B22BCC1962}" dt="2024-10-25T15:56:30.072" v="2568" actId="1035"/>
          <ac:picMkLst>
            <pc:docMk/>
            <pc:sldMk cId="2064598537" sldId="284"/>
            <ac:picMk id="20" creationId="{5F7E0820-EC6C-EEB1-500A-1A2BF40DAE6A}"/>
          </ac:picMkLst>
        </pc:picChg>
        <pc:picChg chg="add mod">
          <ac:chgData name="Rehab Zewail" userId="735672e088150e31" providerId="LiveId" clId="{BD4720D3-27B0-465E-966D-F7B22BCC1962}" dt="2024-10-25T15:57:02.200" v="2582" actId="1037"/>
          <ac:picMkLst>
            <pc:docMk/>
            <pc:sldMk cId="2064598537" sldId="284"/>
            <ac:picMk id="21" creationId="{35597B92-FF85-54B9-5B53-210A1711DAD1}"/>
          </ac:picMkLst>
        </pc:picChg>
      </pc:sldChg>
      <pc:sldChg chg="addSp delSp modSp new mod setBg">
        <pc:chgData name="Rehab Zewail" userId="735672e088150e31" providerId="LiveId" clId="{BD4720D3-27B0-465E-966D-F7B22BCC1962}" dt="2024-10-25T16:19:34.584" v="2747" actId="14100"/>
        <pc:sldMkLst>
          <pc:docMk/>
          <pc:sldMk cId="2644893986" sldId="285"/>
        </pc:sldMkLst>
        <pc:spChg chg="del">
          <ac:chgData name="Rehab Zewail" userId="735672e088150e31" providerId="LiveId" clId="{BD4720D3-27B0-465E-966D-F7B22BCC1962}" dt="2024-10-25T16:15:47.437" v="2705" actId="478"/>
          <ac:spMkLst>
            <pc:docMk/>
            <pc:sldMk cId="2644893986" sldId="285"/>
            <ac:spMk id="2" creationId="{7876ED74-DF92-D01F-1360-F9A9C077F4AC}"/>
          </ac:spMkLst>
        </pc:spChg>
        <pc:spChg chg="del">
          <ac:chgData name="Rehab Zewail" userId="735672e088150e31" providerId="LiveId" clId="{BD4720D3-27B0-465E-966D-F7B22BCC1962}" dt="2024-10-25T16:15:47.437" v="2705" actId="478"/>
          <ac:spMkLst>
            <pc:docMk/>
            <pc:sldMk cId="2644893986" sldId="285"/>
            <ac:spMk id="3" creationId="{5E234DCD-A868-55D5-4AA8-758084896492}"/>
          </ac:spMkLst>
        </pc:spChg>
        <pc:spChg chg="mod">
          <ac:chgData name="Rehab Zewail" userId="735672e088150e31" providerId="LiveId" clId="{BD4720D3-27B0-465E-966D-F7B22BCC1962}" dt="2024-10-25T16:18:58.551" v="2737" actId="26606"/>
          <ac:spMkLst>
            <pc:docMk/>
            <pc:sldMk cId="2644893986" sldId="285"/>
            <ac:spMk id="4" creationId="{D1F3F890-F7AA-4D8D-3893-BA488AB520A7}"/>
          </ac:spMkLst>
        </pc:spChg>
        <pc:spChg chg="mod">
          <ac:chgData name="Rehab Zewail" userId="735672e088150e31" providerId="LiveId" clId="{BD4720D3-27B0-465E-966D-F7B22BCC1962}" dt="2024-10-25T16:18:58.551" v="2737" actId="26606"/>
          <ac:spMkLst>
            <pc:docMk/>
            <pc:sldMk cId="2644893986" sldId="285"/>
            <ac:spMk id="5" creationId="{49D1D50E-268B-FE06-74E2-430FE4854605}"/>
          </ac:spMkLst>
        </pc:spChg>
        <pc:spChg chg="add del">
          <ac:chgData name="Rehab Zewail" userId="735672e088150e31" providerId="LiveId" clId="{BD4720D3-27B0-465E-966D-F7B22BCC1962}" dt="2024-10-25T16:19:26.344" v="2744" actId="26606"/>
          <ac:spMkLst>
            <pc:docMk/>
            <pc:sldMk cId="2644893986" sldId="285"/>
            <ac:spMk id="4103" creationId="{F3060C83-F051-4F0E-ABAD-AA0DFC48B218}"/>
          </ac:spMkLst>
        </pc:spChg>
        <pc:spChg chg="add del">
          <ac:chgData name="Rehab Zewail" userId="735672e088150e31" providerId="LiveId" clId="{BD4720D3-27B0-465E-966D-F7B22BCC1962}" dt="2024-10-25T16:19:26.344" v="2744" actId="26606"/>
          <ac:spMkLst>
            <pc:docMk/>
            <pc:sldMk cId="2644893986" sldId="285"/>
            <ac:spMk id="4105" creationId="{83C98ABE-055B-441F-B07E-44F97F083C39}"/>
          </ac:spMkLst>
        </pc:spChg>
        <pc:spChg chg="add del">
          <ac:chgData name="Rehab Zewail" userId="735672e088150e31" providerId="LiveId" clId="{BD4720D3-27B0-465E-966D-F7B22BCC1962}" dt="2024-10-25T16:19:26.344" v="2744" actId="26606"/>
          <ac:spMkLst>
            <pc:docMk/>
            <pc:sldMk cId="2644893986" sldId="285"/>
            <ac:spMk id="4107" creationId="{29FDB030-9B49-4CED-8CCD-4D99382388AC}"/>
          </ac:spMkLst>
        </pc:spChg>
        <pc:spChg chg="add del">
          <ac:chgData name="Rehab Zewail" userId="735672e088150e31" providerId="LiveId" clId="{BD4720D3-27B0-465E-966D-F7B22BCC1962}" dt="2024-10-25T16:19:26.344" v="2744" actId="26606"/>
          <ac:spMkLst>
            <pc:docMk/>
            <pc:sldMk cId="2644893986" sldId="285"/>
            <ac:spMk id="4109" creationId="{3783CA14-24A1-485C-8B30-D6A5D87987AD}"/>
          </ac:spMkLst>
        </pc:spChg>
        <pc:spChg chg="add del">
          <ac:chgData name="Rehab Zewail" userId="735672e088150e31" providerId="LiveId" clId="{BD4720D3-27B0-465E-966D-F7B22BCC1962}" dt="2024-10-25T16:19:26.344" v="2744" actId="26606"/>
          <ac:spMkLst>
            <pc:docMk/>
            <pc:sldMk cId="2644893986" sldId="285"/>
            <ac:spMk id="4111" creationId="{9A97C86A-04D6-40F7-AE84-31AB43E6A846}"/>
          </ac:spMkLst>
        </pc:spChg>
        <pc:spChg chg="add del">
          <ac:chgData name="Rehab Zewail" userId="735672e088150e31" providerId="LiveId" clId="{BD4720D3-27B0-465E-966D-F7B22BCC1962}" dt="2024-10-25T16:19:26.344" v="2744" actId="26606"/>
          <ac:spMkLst>
            <pc:docMk/>
            <pc:sldMk cId="2644893986" sldId="285"/>
            <ac:spMk id="4113" creationId="{FF9F2414-84E8-453E-B1F3-389FDE8192D9}"/>
          </ac:spMkLst>
        </pc:spChg>
        <pc:spChg chg="add del">
          <ac:chgData name="Rehab Zewail" userId="735672e088150e31" providerId="LiveId" clId="{BD4720D3-27B0-465E-966D-F7B22BCC1962}" dt="2024-10-25T16:19:26.344" v="2744" actId="26606"/>
          <ac:spMkLst>
            <pc:docMk/>
            <pc:sldMk cId="2644893986" sldId="285"/>
            <ac:spMk id="4115" creationId="{3ECA69A1-7536-43AC-85EF-C7106179F5ED}"/>
          </ac:spMkLst>
        </pc:spChg>
        <pc:spChg chg="add">
          <ac:chgData name="Rehab Zewail" userId="735672e088150e31" providerId="LiveId" clId="{BD4720D3-27B0-465E-966D-F7B22BCC1962}" dt="2024-10-25T16:19:26.344" v="2744" actId="26606"/>
          <ac:spMkLst>
            <pc:docMk/>
            <pc:sldMk cId="2644893986" sldId="285"/>
            <ac:spMk id="4120" creationId="{F3060C83-F051-4F0E-ABAD-AA0DFC48B218}"/>
          </ac:spMkLst>
        </pc:spChg>
        <pc:spChg chg="add">
          <ac:chgData name="Rehab Zewail" userId="735672e088150e31" providerId="LiveId" clId="{BD4720D3-27B0-465E-966D-F7B22BCC1962}" dt="2024-10-25T16:19:26.344" v="2744" actId="26606"/>
          <ac:spMkLst>
            <pc:docMk/>
            <pc:sldMk cId="2644893986" sldId="285"/>
            <ac:spMk id="4122" creationId="{83C98ABE-055B-441F-B07E-44F97F083C39}"/>
          </ac:spMkLst>
        </pc:spChg>
        <pc:spChg chg="add">
          <ac:chgData name="Rehab Zewail" userId="735672e088150e31" providerId="LiveId" clId="{BD4720D3-27B0-465E-966D-F7B22BCC1962}" dt="2024-10-25T16:19:26.344" v="2744" actId="26606"/>
          <ac:spMkLst>
            <pc:docMk/>
            <pc:sldMk cId="2644893986" sldId="285"/>
            <ac:spMk id="4124" creationId="{29FDB030-9B49-4CED-8CCD-4D99382388AC}"/>
          </ac:spMkLst>
        </pc:spChg>
        <pc:spChg chg="add">
          <ac:chgData name="Rehab Zewail" userId="735672e088150e31" providerId="LiveId" clId="{BD4720D3-27B0-465E-966D-F7B22BCC1962}" dt="2024-10-25T16:19:26.344" v="2744" actId="26606"/>
          <ac:spMkLst>
            <pc:docMk/>
            <pc:sldMk cId="2644893986" sldId="285"/>
            <ac:spMk id="4126" creationId="{3783CA14-24A1-485C-8B30-D6A5D87987AD}"/>
          </ac:spMkLst>
        </pc:spChg>
        <pc:spChg chg="add">
          <ac:chgData name="Rehab Zewail" userId="735672e088150e31" providerId="LiveId" clId="{BD4720D3-27B0-465E-966D-F7B22BCC1962}" dt="2024-10-25T16:19:26.344" v="2744" actId="26606"/>
          <ac:spMkLst>
            <pc:docMk/>
            <pc:sldMk cId="2644893986" sldId="285"/>
            <ac:spMk id="4128" creationId="{9A97C86A-04D6-40F7-AE84-31AB43E6A846}"/>
          </ac:spMkLst>
        </pc:spChg>
        <pc:spChg chg="add">
          <ac:chgData name="Rehab Zewail" userId="735672e088150e31" providerId="LiveId" clId="{BD4720D3-27B0-465E-966D-F7B22BCC1962}" dt="2024-10-25T16:19:26.344" v="2744" actId="26606"/>
          <ac:spMkLst>
            <pc:docMk/>
            <pc:sldMk cId="2644893986" sldId="285"/>
            <ac:spMk id="4130" creationId="{FF9F2414-84E8-453E-B1F3-389FDE8192D9}"/>
          </ac:spMkLst>
        </pc:spChg>
        <pc:spChg chg="add">
          <ac:chgData name="Rehab Zewail" userId="735672e088150e31" providerId="LiveId" clId="{BD4720D3-27B0-465E-966D-F7B22BCC1962}" dt="2024-10-25T16:19:26.344" v="2744" actId="26606"/>
          <ac:spMkLst>
            <pc:docMk/>
            <pc:sldMk cId="2644893986" sldId="285"/>
            <ac:spMk id="4132" creationId="{3ECA69A1-7536-43AC-85EF-C7106179F5ED}"/>
          </ac:spMkLst>
        </pc:spChg>
        <pc:picChg chg="add mod">
          <ac:chgData name="Rehab Zewail" userId="735672e088150e31" providerId="LiveId" clId="{BD4720D3-27B0-465E-966D-F7B22BCC1962}" dt="2024-10-25T16:19:34.584" v="2747" actId="14100"/>
          <ac:picMkLst>
            <pc:docMk/>
            <pc:sldMk cId="2644893986" sldId="285"/>
            <ac:picMk id="4098" creationId="{B1B35B06-BE94-B08E-38FC-9C760C91B640}"/>
          </ac:picMkLst>
        </pc:picChg>
      </pc:sldChg>
      <pc:sldChg chg="addSp delSp modSp new del mod setBg">
        <pc:chgData name="Rehab Zewail" userId="735672e088150e31" providerId="LiveId" clId="{BD4720D3-27B0-465E-966D-F7B22BCC1962}" dt="2024-10-25T16:14:04.645" v="2689" actId="47"/>
        <pc:sldMkLst>
          <pc:docMk/>
          <pc:sldMk cId="2654695106" sldId="285"/>
        </pc:sldMkLst>
        <pc:spChg chg="del">
          <ac:chgData name="Rehab Zewail" userId="735672e088150e31" providerId="LiveId" clId="{BD4720D3-27B0-465E-966D-F7B22BCC1962}" dt="2024-10-25T16:12:48.718" v="2684" actId="478"/>
          <ac:spMkLst>
            <pc:docMk/>
            <pc:sldMk cId="2654695106" sldId="285"/>
            <ac:spMk id="2" creationId="{FE077D03-34FD-8714-C1FD-8D1D5A00317A}"/>
          </ac:spMkLst>
        </pc:spChg>
        <pc:spChg chg="del">
          <ac:chgData name="Rehab Zewail" userId="735672e088150e31" providerId="LiveId" clId="{BD4720D3-27B0-465E-966D-F7B22BCC1962}" dt="2024-10-25T16:12:48.718" v="2684" actId="478"/>
          <ac:spMkLst>
            <pc:docMk/>
            <pc:sldMk cId="2654695106" sldId="285"/>
            <ac:spMk id="3" creationId="{138741BE-D385-11D5-FE6E-B28005193226}"/>
          </ac:spMkLst>
        </pc:spChg>
        <pc:spChg chg="mod">
          <ac:chgData name="Rehab Zewail" userId="735672e088150e31" providerId="LiveId" clId="{BD4720D3-27B0-465E-966D-F7B22BCC1962}" dt="2024-10-25T16:13:06.772" v="2688" actId="26606"/>
          <ac:spMkLst>
            <pc:docMk/>
            <pc:sldMk cId="2654695106" sldId="285"/>
            <ac:spMk id="4" creationId="{58D7F1AF-92E8-40C9-3ECC-4BFE20C67B6C}"/>
          </ac:spMkLst>
        </pc:spChg>
        <pc:spChg chg="mod">
          <ac:chgData name="Rehab Zewail" userId="735672e088150e31" providerId="LiveId" clId="{BD4720D3-27B0-465E-966D-F7B22BCC1962}" dt="2024-10-25T16:13:06.772" v="2688" actId="26606"/>
          <ac:spMkLst>
            <pc:docMk/>
            <pc:sldMk cId="2654695106" sldId="285"/>
            <ac:spMk id="5" creationId="{E88F6024-C90A-54F9-60EE-9A92DCA80938}"/>
          </ac:spMkLst>
        </pc:spChg>
        <pc:spChg chg="add del">
          <ac:chgData name="Rehab Zewail" userId="735672e088150e31" providerId="LiveId" clId="{BD4720D3-27B0-465E-966D-F7B22BCC1962}" dt="2024-10-25T16:13:06.772" v="2687" actId="26606"/>
          <ac:spMkLst>
            <pc:docMk/>
            <pc:sldMk cId="2654695106" sldId="285"/>
            <ac:spMk id="2055" creationId="{4613B4A9-1C7C-4729-A016-AB42D3979460}"/>
          </ac:spMkLst>
        </pc:spChg>
        <pc:spChg chg="add">
          <ac:chgData name="Rehab Zewail" userId="735672e088150e31" providerId="LiveId" clId="{BD4720D3-27B0-465E-966D-F7B22BCC1962}" dt="2024-10-25T16:13:06.772" v="2688" actId="26606"/>
          <ac:spMkLst>
            <pc:docMk/>
            <pc:sldMk cId="2654695106" sldId="285"/>
            <ac:spMk id="2057" creationId="{42A4FC2C-047E-45A5-965D-8E1E3BF09BC6}"/>
          </ac:spMkLst>
        </pc:spChg>
        <pc:picChg chg="add mod ord">
          <ac:chgData name="Rehab Zewail" userId="735672e088150e31" providerId="LiveId" clId="{BD4720D3-27B0-465E-966D-F7B22BCC1962}" dt="2024-10-25T16:13:06.772" v="2688" actId="26606"/>
          <ac:picMkLst>
            <pc:docMk/>
            <pc:sldMk cId="2654695106" sldId="285"/>
            <ac:picMk id="2050" creationId="{D8C0B7A1-5D3E-4734-AC5A-96A6457E3FEB}"/>
          </ac:picMkLst>
        </pc:picChg>
      </pc:sldChg>
      <pc:sldChg chg="addSp delSp modSp new del mod delAnim modAnim">
        <pc:chgData name="Rehab Zewail" userId="735672e088150e31" providerId="LiveId" clId="{BD4720D3-27B0-465E-966D-F7B22BCC1962}" dt="2024-10-25T15:59:39.844" v="2595" actId="2696"/>
        <pc:sldMkLst>
          <pc:docMk/>
          <pc:sldMk cId="3413199887" sldId="285"/>
        </pc:sldMkLst>
        <pc:spChg chg="del">
          <ac:chgData name="Rehab Zewail" userId="735672e088150e31" providerId="LiveId" clId="{BD4720D3-27B0-465E-966D-F7B22BCC1962}" dt="2024-10-25T15:46:34.428" v="2503" actId="478"/>
          <ac:spMkLst>
            <pc:docMk/>
            <pc:sldMk cId="3413199887" sldId="285"/>
            <ac:spMk id="2" creationId="{73EB6881-DCC7-A249-54A9-D8FDA82CA12E}"/>
          </ac:spMkLst>
        </pc:spChg>
        <pc:spChg chg="del">
          <ac:chgData name="Rehab Zewail" userId="735672e088150e31" providerId="LiveId" clId="{BD4720D3-27B0-465E-966D-F7B22BCC1962}" dt="2024-10-25T15:46:34.428" v="2503" actId="478"/>
          <ac:spMkLst>
            <pc:docMk/>
            <pc:sldMk cId="3413199887" sldId="285"/>
            <ac:spMk id="3" creationId="{7396D318-24E9-3E6C-648F-DB228027176B}"/>
          </ac:spMkLst>
        </pc:spChg>
        <pc:picChg chg="add del mod">
          <ac:chgData name="Rehab Zewail" userId="735672e088150e31" providerId="LiveId" clId="{BD4720D3-27B0-465E-966D-F7B22BCC1962}" dt="2024-10-25T15:52:24.813" v="2544" actId="21"/>
          <ac:picMkLst>
            <pc:docMk/>
            <pc:sldMk cId="3413199887" sldId="285"/>
            <ac:picMk id="6" creationId="{76657DE1-CB39-FBCE-FD12-5EDAF0D8013A}"/>
          </ac:picMkLst>
        </pc:picChg>
        <pc:picChg chg="add del mod">
          <ac:chgData name="Rehab Zewail" userId="735672e088150e31" providerId="LiveId" clId="{BD4720D3-27B0-465E-966D-F7B22BCC1962}" dt="2024-10-25T15:56:53.477" v="2578" actId="21"/>
          <ac:picMkLst>
            <pc:docMk/>
            <pc:sldMk cId="3413199887" sldId="285"/>
            <ac:picMk id="7" creationId="{35597B92-FF85-54B9-5B53-210A1711DAD1}"/>
          </ac:picMkLst>
        </pc:picChg>
        <pc:picChg chg="add del mod">
          <ac:chgData name="Rehab Zewail" userId="735672e088150e31" providerId="LiveId" clId="{BD4720D3-27B0-465E-966D-F7B22BCC1962}" dt="2024-10-25T15:51:34.038" v="2536" actId="21"/>
          <ac:picMkLst>
            <pc:docMk/>
            <pc:sldMk cId="3413199887" sldId="285"/>
            <ac:picMk id="8" creationId="{86DDD753-D85F-74F8-6064-F83BB4B4003C}"/>
          </ac:picMkLst>
        </pc:picChg>
        <pc:picChg chg="add del mod">
          <ac:chgData name="Rehab Zewail" userId="735672e088150e31" providerId="LiveId" clId="{BD4720D3-27B0-465E-966D-F7B22BCC1962}" dt="2024-10-25T15:50:51.637" v="2532" actId="21"/>
          <ac:picMkLst>
            <pc:docMk/>
            <pc:sldMk cId="3413199887" sldId="285"/>
            <ac:picMk id="9" creationId="{6DD6345F-9FC6-EC73-BE1D-388356AE6911}"/>
          </ac:picMkLst>
        </pc:picChg>
      </pc:sldChg>
      <pc:sldChg chg="addSp delSp modSp new del mod setBg">
        <pc:chgData name="Rehab Zewail" userId="735672e088150e31" providerId="LiveId" clId="{BD4720D3-27B0-465E-966D-F7B22BCC1962}" dt="2024-10-25T16:15:42.199" v="2703" actId="47"/>
        <pc:sldMkLst>
          <pc:docMk/>
          <pc:sldMk cId="4209831442" sldId="285"/>
        </pc:sldMkLst>
        <pc:spChg chg="del">
          <ac:chgData name="Rehab Zewail" userId="735672e088150e31" providerId="LiveId" clId="{BD4720D3-27B0-465E-966D-F7B22BCC1962}" dt="2024-10-25T16:14:10.886" v="2691" actId="478"/>
          <ac:spMkLst>
            <pc:docMk/>
            <pc:sldMk cId="4209831442" sldId="285"/>
            <ac:spMk id="2" creationId="{D60AC6BC-A301-A6E1-5915-C7A44F48071E}"/>
          </ac:spMkLst>
        </pc:spChg>
        <pc:spChg chg="del">
          <ac:chgData name="Rehab Zewail" userId="735672e088150e31" providerId="LiveId" clId="{BD4720D3-27B0-465E-966D-F7B22BCC1962}" dt="2024-10-25T16:14:10.886" v="2691" actId="478"/>
          <ac:spMkLst>
            <pc:docMk/>
            <pc:sldMk cId="4209831442" sldId="285"/>
            <ac:spMk id="3" creationId="{43780533-9B47-9474-C3ED-E16B6B2BE20B}"/>
          </ac:spMkLst>
        </pc:spChg>
        <pc:spChg chg="mod ord">
          <ac:chgData name="Rehab Zewail" userId="735672e088150e31" providerId="LiveId" clId="{BD4720D3-27B0-465E-966D-F7B22BCC1962}" dt="2024-10-25T16:14:29.236" v="2696" actId="26606"/>
          <ac:spMkLst>
            <pc:docMk/>
            <pc:sldMk cId="4209831442" sldId="285"/>
            <ac:spMk id="4" creationId="{3992E55B-62EC-2E1A-2911-0DA83592A134}"/>
          </ac:spMkLst>
        </pc:spChg>
        <pc:spChg chg="del">
          <ac:chgData name="Rehab Zewail" userId="735672e088150e31" providerId="LiveId" clId="{BD4720D3-27B0-465E-966D-F7B22BCC1962}" dt="2024-10-25T16:14:13.042" v="2692" actId="478"/>
          <ac:spMkLst>
            <pc:docMk/>
            <pc:sldMk cId="4209831442" sldId="285"/>
            <ac:spMk id="5" creationId="{DE88FE2E-3B98-FB08-37AB-EB9B9DA92F39}"/>
          </ac:spMkLst>
        </pc:spChg>
        <pc:spChg chg="add del">
          <ac:chgData name="Rehab Zewail" userId="735672e088150e31" providerId="LiveId" clId="{BD4720D3-27B0-465E-966D-F7B22BCC1962}" dt="2024-10-25T16:14:29.236" v="2695" actId="26606"/>
          <ac:spMkLst>
            <pc:docMk/>
            <pc:sldMk cId="4209831442" sldId="285"/>
            <ac:spMk id="3079" creationId="{42A4FC2C-047E-45A5-965D-8E1E3BF09BC6}"/>
          </ac:spMkLst>
        </pc:spChg>
        <pc:picChg chg="add mod">
          <ac:chgData name="Rehab Zewail" userId="735672e088150e31" providerId="LiveId" clId="{BD4720D3-27B0-465E-966D-F7B22BCC1962}" dt="2024-10-25T16:15:18.290" v="2702" actId="1076"/>
          <ac:picMkLst>
            <pc:docMk/>
            <pc:sldMk cId="4209831442" sldId="285"/>
            <ac:picMk id="3074" creationId="{11883892-383B-B139-F58C-3B928324CBFB}"/>
          </ac:picMkLst>
        </pc:picChg>
      </pc:sldChg>
      <pc:sldChg chg="addSp delSp modSp new del mod">
        <pc:chgData name="Rehab Zewail" userId="735672e088150e31" providerId="LiveId" clId="{BD4720D3-27B0-465E-966D-F7B22BCC1962}" dt="2024-10-27T01:00:34.242" v="5053" actId="47"/>
        <pc:sldMkLst>
          <pc:docMk/>
          <pc:sldMk cId="166829068" sldId="286"/>
        </pc:sldMkLst>
        <pc:spChg chg="del">
          <ac:chgData name="Rehab Zewail" userId="735672e088150e31" providerId="LiveId" clId="{BD4720D3-27B0-465E-966D-F7B22BCC1962}" dt="2024-10-26T21:02:24.908" v="2755" actId="478"/>
          <ac:spMkLst>
            <pc:docMk/>
            <pc:sldMk cId="166829068" sldId="286"/>
            <ac:spMk id="2" creationId="{AE031EA3-DD8A-8973-3FC8-988635F8F169}"/>
          </ac:spMkLst>
        </pc:spChg>
        <pc:spChg chg="del">
          <ac:chgData name="Rehab Zewail" userId="735672e088150e31" providerId="LiveId" clId="{BD4720D3-27B0-465E-966D-F7B22BCC1962}" dt="2024-10-26T21:02:24.908" v="2755" actId="478"/>
          <ac:spMkLst>
            <pc:docMk/>
            <pc:sldMk cId="166829068" sldId="286"/>
            <ac:spMk id="3" creationId="{BAA1BAC8-5143-1AB6-2CBA-989A450C161C}"/>
          </ac:spMkLst>
        </pc:spChg>
        <pc:spChg chg="add del mod">
          <ac:chgData name="Rehab Zewail" userId="735672e088150e31" providerId="LiveId" clId="{BD4720D3-27B0-465E-966D-F7B22BCC1962}" dt="2024-10-27T00:57:18.920" v="5029" actId="478"/>
          <ac:spMkLst>
            <pc:docMk/>
            <pc:sldMk cId="166829068" sldId="286"/>
            <ac:spMk id="7" creationId="{4A86DF60-4BE7-21CB-0FED-98E0AB899264}"/>
          </ac:spMkLst>
        </pc:spChg>
        <pc:spChg chg="add mod">
          <ac:chgData name="Rehab Zewail" userId="735672e088150e31" providerId="LiveId" clId="{BD4720D3-27B0-465E-966D-F7B22BCC1962}" dt="2024-10-26T21:32:05.261" v="3209" actId="20577"/>
          <ac:spMkLst>
            <pc:docMk/>
            <pc:sldMk cId="166829068" sldId="286"/>
            <ac:spMk id="9" creationId="{353FC2AC-885E-025E-A620-5AD45C015F14}"/>
          </ac:spMkLst>
        </pc:spChg>
        <pc:spChg chg="add mod">
          <ac:chgData name="Rehab Zewail" userId="735672e088150e31" providerId="LiveId" clId="{BD4720D3-27B0-465E-966D-F7B22BCC1962}" dt="2024-10-26T21:16:19.958" v="2873"/>
          <ac:spMkLst>
            <pc:docMk/>
            <pc:sldMk cId="166829068" sldId="286"/>
            <ac:spMk id="10" creationId="{3ED16FDC-E700-9CFA-1ED1-8F2EB94478B0}"/>
          </ac:spMkLst>
        </pc:spChg>
        <pc:spChg chg="add mod">
          <ac:chgData name="Rehab Zewail" userId="735672e088150e31" providerId="LiveId" clId="{BD4720D3-27B0-465E-966D-F7B22BCC1962}" dt="2024-10-26T21:16:19.958" v="2873"/>
          <ac:spMkLst>
            <pc:docMk/>
            <pc:sldMk cId="166829068" sldId="286"/>
            <ac:spMk id="11" creationId="{21EA6F52-A375-9763-893D-6AE5ADD890C5}"/>
          </ac:spMkLst>
        </pc:spChg>
        <pc:spChg chg="add mod">
          <ac:chgData name="Rehab Zewail" userId="735672e088150e31" providerId="LiveId" clId="{BD4720D3-27B0-465E-966D-F7B22BCC1962}" dt="2024-10-26T21:16:19.958" v="2873"/>
          <ac:spMkLst>
            <pc:docMk/>
            <pc:sldMk cId="166829068" sldId="286"/>
            <ac:spMk id="12" creationId="{83B0EC9F-A1A5-DAD4-5859-1B7D59378807}"/>
          </ac:spMkLst>
        </pc:spChg>
        <pc:spChg chg="add mod">
          <ac:chgData name="Rehab Zewail" userId="735672e088150e31" providerId="LiveId" clId="{BD4720D3-27B0-465E-966D-F7B22BCC1962}" dt="2024-10-26T21:16:19.958" v="2873"/>
          <ac:spMkLst>
            <pc:docMk/>
            <pc:sldMk cId="166829068" sldId="286"/>
            <ac:spMk id="16" creationId="{82CB2811-C98A-7C27-8655-5C441CDA6EA4}"/>
          </ac:spMkLst>
        </pc:spChg>
        <pc:spChg chg="add mod">
          <ac:chgData name="Rehab Zewail" userId="735672e088150e31" providerId="LiveId" clId="{BD4720D3-27B0-465E-966D-F7B22BCC1962}" dt="2024-10-27T00:57:11.376" v="5027" actId="5793"/>
          <ac:spMkLst>
            <pc:docMk/>
            <pc:sldMk cId="166829068" sldId="286"/>
            <ac:spMk id="17" creationId="{2A7F5D68-DE7C-78A4-B3E9-6F93C202834E}"/>
          </ac:spMkLst>
        </pc:spChg>
        <pc:spChg chg="add del mod">
          <ac:chgData name="Rehab Zewail" userId="735672e088150e31" providerId="LiveId" clId="{BD4720D3-27B0-465E-966D-F7B22BCC1962}" dt="2024-10-27T00:57:17.108" v="5028" actId="478"/>
          <ac:spMkLst>
            <pc:docMk/>
            <pc:sldMk cId="166829068" sldId="286"/>
            <ac:spMk id="19" creationId="{A511BF8F-2664-8F72-9417-82C23E854E94}"/>
          </ac:spMkLst>
        </pc:spChg>
        <pc:cxnChg chg="add mod">
          <ac:chgData name="Rehab Zewail" userId="735672e088150e31" providerId="LiveId" clId="{BD4720D3-27B0-465E-966D-F7B22BCC1962}" dt="2024-10-26T21:16:19.958" v="2873"/>
          <ac:cxnSpMkLst>
            <pc:docMk/>
            <pc:sldMk cId="166829068" sldId="286"/>
            <ac:cxnSpMk id="13" creationId="{CD128554-3281-65D9-AA88-46EEBAFBB4C4}"/>
          </ac:cxnSpMkLst>
        </pc:cxnChg>
        <pc:cxnChg chg="add mod">
          <ac:chgData name="Rehab Zewail" userId="735672e088150e31" providerId="LiveId" clId="{BD4720D3-27B0-465E-966D-F7B22BCC1962}" dt="2024-10-26T21:16:19.958" v="2873"/>
          <ac:cxnSpMkLst>
            <pc:docMk/>
            <pc:sldMk cId="166829068" sldId="286"/>
            <ac:cxnSpMk id="14" creationId="{45118DF7-061A-A091-4681-9B3097062413}"/>
          </ac:cxnSpMkLst>
        </pc:cxnChg>
        <pc:cxnChg chg="add mod">
          <ac:chgData name="Rehab Zewail" userId="735672e088150e31" providerId="LiveId" clId="{BD4720D3-27B0-465E-966D-F7B22BCC1962}" dt="2024-10-26T21:16:19.958" v="2873"/>
          <ac:cxnSpMkLst>
            <pc:docMk/>
            <pc:sldMk cId="166829068" sldId="286"/>
            <ac:cxnSpMk id="15" creationId="{394A33FD-29EC-CAC2-15CC-6EB0714D905A}"/>
          </ac:cxnSpMkLst>
        </pc:cxnChg>
      </pc:sldChg>
      <pc:sldChg chg="addSp delSp modSp new del mod delAnim modAnim">
        <pc:chgData name="Rehab Zewail" userId="735672e088150e31" providerId="LiveId" clId="{BD4720D3-27B0-465E-966D-F7B22BCC1962}" dt="2024-10-25T15:59:42.206" v="2596" actId="2696"/>
        <pc:sldMkLst>
          <pc:docMk/>
          <pc:sldMk cId="1180331477" sldId="286"/>
        </pc:sldMkLst>
        <pc:spChg chg="del">
          <ac:chgData name="Rehab Zewail" userId="735672e088150e31" providerId="LiveId" clId="{BD4720D3-27B0-465E-966D-F7B22BCC1962}" dt="2024-10-25T15:49:21.829" v="2520" actId="478"/>
          <ac:spMkLst>
            <pc:docMk/>
            <pc:sldMk cId="1180331477" sldId="286"/>
            <ac:spMk id="2" creationId="{D5EA0D3D-B075-B815-9C3F-C03FE3A3E31A}"/>
          </ac:spMkLst>
        </pc:spChg>
        <pc:spChg chg="del">
          <ac:chgData name="Rehab Zewail" userId="735672e088150e31" providerId="LiveId" clId="{BD4720D3-27B0-465E-966D-F7B22BCC1962}" dt="2024-10-25T15:49:21.829" v="2520" actId="478"/>
          <ac:spMkLst>
            <pc:docMk/>
            <pc:sldMk cId="1180331477" sldId="286"/>
            <ac:spMk id="3" creationId="{DAEC9EFF-A4E0-C474-BD8D-2EDFC0C25054}"/>
          </ac:spMkLst>
        </pc:spChg>
        <pc:spChg chg="add del mod">
          <ac:chgData name="Rehab Zewail" userId="735672e088150e31" providerId="LiveId" clId="{BD4720D3-27B0-465E-966D-F7B22BCC1962}" dt="2024-10-25T15:50:14.762" v="2527" actId="21"/>
          <ac:spMkLst>
            <pc:docMk/>
            <pc:sldMk cId="1180331477" sldId="286"/>
            <ac:spMk id="11" creationId="{1AA0226B-BB7E-0F74-E8A5-761C0B7BF588}"/>
          </ac:spMkLst>
        </pc:spChg>
        <pc:picChg chg="add del mod">
          <ac:chgData name="Rehab Zewail" userId="735672e088150e31" providerId="LiveId" clId="{BD4720D3-27B0-465E-966D-F7B22BCC1962}" dt="2024-10-25T15:50:14.762" v="2527" actId="21"/>
          <ac:picMkLst>
            <pc:docMk/>
            <pc:sldMk cId="1180331477" sldId="286"/>
            <ac:picMk id="6" creationId="{5F7E0820-EC6C-EEB1-500A-1A2BF40DAE6A}"/>
          </ac:picMkLst>
        </pc:picChg>
        <pc:picChg chg="add del mod">
          <ac:chgData name="Rehab Zewail" userId="735672e088150e31" providerId="LiveId" clId="{BD4720D3-27B0-465E-966D-F7B22BCC1962}" dt="2024-10-25T15:50:14.762" v="2527" actId="21"/>
          <ac:picMkLst>
            <pc:docMk/>
            <pc:sldMk cId="1180331477" sldId="286"/>
            <ac:picMk id="8" creationId="{B8E7CF08-4C00-6C98-B49F-9EB23916EC42}"/>
          </ac:picMkLst>
        </pc:picChg>
        <pc:picChg chg="add del mod">
          <ac:chgData name="Rehab Zewail" userId="735672e088150e31" providerId="LiveId" clId="{BD4720D3-27B0-465E-966D-F7B22BCC1962}" dt="2024-10-25T15:56:16.577" v="2563" actId="21"/>
          <ac:picMkLst>
            <pc:docMk/>
            <pc:sldMk cId="1180331477" sldId="286"/>
            <ac:picMk id="13" creationId="{5F7E0820-EC6C-EEB1-500A-1A2BF40DAE6A}"/>
          </ac:picMkLst>
        </pc:picChg>
      </pc:sldChg>
      <pc:sldChg chg="addSp delSp modSp new mod delAnim modAnim">
        <pc:chgData name="Rehab Zewail" userId="735672e088150e31" providerId="LiveId" clId="{BD4720D3-27B0-465E-966D-F7B22BCC1962}" dt="2024-10-26T22:31:51.630" v="3749" actId="20577"/>
        <pc:sldMkLst>
          <pc:docMk/>
          <pc:sldMk cId="1211331865" sldId="287"/>
        </pc:sldMkLst>
        <pc:spChg chg="del">
          <ac:chgData name="Rehab Zewail" userId="735672e088150e31" providerId="LiveId" clId="{BD4720D3-27B0-465E-966D-F7B22BCC1962}" dt="2024-10-26T21:02:39.564" v="2759" actId="478"/>
          <ac:spMkLst>
            <pc:docMk/>
            <pc:sldMk cId="1211331865" sldId="287"/>
            <ac:spMk id="2" creationId="{5A163D05-77A1-5766-29C2-151BA551EA90}"/>
          </ac:spMkLst>
        </pc:spChg>
        <pc:spChg chg="del">
          <ac:chgData name="Rehab Zewail" userId="735672e088150e31" providerId="LiveId" clId="{BD4720D3-27B0-465E-966D-F7B22BCC1962}" dt="2024-10-26T21:02:39.564" v="2759" actId="478"/>
          <ac:spMkLst>
            <pc:docMk/>
            <pc:sldMk cId="1211331865" sldId="287"/>
            <ac:spMk id="3" creationId="{724F853A-2AC5-B32D-D3DB-4E51F7048B93}"/>
          </ac:spMkLst>
        </pc:spChg>
        <pc:spChg chg="add mod">
          <ac:chgData name="Rehab Zewail" userId="735672e088150e31" providerId="LiveId" clId="{BD4720D3-27B0-465E-966D-F7B22BCC1962}" dt="2024-10-26T21:45:32.123" v="3367" actId="20577"/>
          <ac:spMkLst>
            <pc:docMk/>
            <pc:sldMk cId="1211331865" sldId="287"/>
            <ac:spMk id="6" creationId="{359C303C-C2F2-E83F-D12D-FCCB0634088C}"/>
          </ac:spMkLst>
        </pc:spChg>
        <pc:spChg chg="add mod">
          <ac:chgData name="Rehab Zewail" userId="735672e088150e31" providerId="LiveId" clId="{BD4720D3-27B0-465E-966D-F7B22BCC1962}" dt="2024-10-26T22:31:51.630" v="3749" actId="20577"/>
          <ac:spMkLst>
            <pc:docMk/>
            <pc:sldMk cId="1211331865" sldId="287"/>
            <ac:spMk id="7" creationId="{01890D97-781E-08D3-0E03-AE6B7DAAF2FE}"/>
          </ac:spMkLst>
        </pc:spChg>
        <pc:spChg chg="add mod">
          <ac:chgData name="Rehab Zewail" userId="735672e088150e31" providerId="LiveId" clId="{BD4720D3-27B0-465E-966D-F7B22BCC1962}" dt="2024-10-26T22:08:26.799" v="3666" actId="1037"/>
          <ac:spMkLst>
            <pc:docMk/>
            <pc:sldMk cId="1211331865" sldId="287"/>
            <ac:spMk id="9" creationId="{4806ECB5-5AF1-67B4-232F-ECE4B80C3456}"/>
          </ac:spMkLst>
        </pc:spChg>
        <pc:spChg chg="add mod">
          <ac:chgData name="Rehab Zewail" userId="735672e088150e31" providerId="LiveId" clId="{BD4720D3-27B0-465E-966D-F7B22BCC1962}" dt="2024-10-26T22:08:26.799" v="3666" actId="1037"/>
          <ac:spMkLst>
            <pc:docMk/>
            <pc:sldMk cId="1211331865" sldId="287"/>
            <ac:spMk id="12" creationId="{FCDC76A1-AB4C-C42B-60A9-51BBBC3BB1A2}"/>
          </ac:spMkLst>
        </pc:spChg>
        <pc:spChg chg="add mod">
          <ac:chgData name="Rehab Zewail" userId="735672e088150e31" providerId="LiveId" clId="{BD4720D3-27B0-465E-966D-F7B22BCC1962}" dt="2024-10-26T22:08:26.799" v="3666" actId="1037"/>
          <ac:spMkLst>
            <pc:docMk/>
            <pc:sldMk cId="1211331865" sldId="287"/>
            <ac:spMk id="14" creationId="{FC4D1C90-ABDB-D11E-553D-927214053E26}"/>
          </ac:spMkLst>
        </pc:spChg>
        <pc:spChg chg="add mod">
          <ac:chgData name="Rehab Zewail" userId="735672e088150e31" providerId="LiveId" clId="{BD4720D3-27B0-465E-966D-F7B22BCC1962}" dt="2024-10-26T22:08:26.799" v="3666" actId="1037"/>
          <ac:spMkLst>
            <pc:docMk/>
            <pc:sldMk cId="1211331865" sldId="287"/>
            <ac:spMk id="15" creationId="{089B720A-BF56-5DEC-B7C3-351C436A1ECE}"/>
          </ac:spMkLst>
        </pc:spChg>
        <pc:spChg chg="add mod">
          <ac:chgData name="Rehab Zewail" userId="735672e088150e31" providerId="LiveId" clId="{BD4720D3-27B0-465E-966D-F7B22BCC1962}" dt="2024-10-26T22:08:26.799" v="3666" actId="1037"/>
          <ac:spMkLst>
            <pc:docMk/>
            <pc:sldMk cId="1211331865" sldId="287"/>
            <ac:spMk id="17" creationId="{E70C0C38-5B28-328E-0747-0B61EE4115B8}"/>
          </ac:spMkLst>
        </pc:spChg>
        <pc:spChg chg="add mod">
          <ac:chgData name="Rehab Zewail" userId="735672e088150e31" providerId="LiveId" clId="{BD4720D3-27B0-465E-966D-F7B22BCC1962}" dt="2024-10-26T22:08:26.799" v="3666" actId="1037"/>
          <ac:spMkLst>
            <pc:docMk/>
            <pc:sldMk cId="1211331865" sldId="287"/>
            <ac:spMk id="18" creationId="{B2E04231-2802-9F58-05BA-5A61010AD028}"/>
          </ac:spMkLst>
        </pc:spChg>
        <pc:spChg chg="add mod">
          <ac:chgData name="Rehab Zewail" userId="735672e088150e31" providerId="LiveId" clId="{BD4720D3-27B0-465E-966D-F7B22BCC1962}" dt="2024-10-26T22:08:26.799" v="3666" actId="1037"/>
          <ac:spMkLst>
            <pc:docMk/>
            <pc:sldMk cId="1211331865" sldId="287"/>
            <ac:spMk id="21" creationId="{FD42FB48-90D2-B81A-9DC5-E20C0D9C96B7}"/>
          </ac:spMkLst>
        </pc:spChg>
        <pc:spChg chg="add del mod">
          <ac:chgData name="Rehab Zewail" userId="735672e088150e31" providerId="LiveId" clId="{BD4720D3-27B0-465E-966D-F7B22BCC1962}" dt="2024-10-26T22:04:22.407" v="3523" actId="21"/>
          <ac:spMkLst>
            <pc:docMk/>
            <pc:sldMk cId="1211331865" sldId="287"/>
            <ac:spMk id="22" creationId="{5BFAF0E7-E32E-FCBB-F05B-E2CF21A48A01}"/>
          </ac:spMkLst>
        </pc:spChg>
        <pc:picChg chg="add mod">
          <ac:chgData name="Rehab Zewail" userId="735672e088150e31" providerId="LiveId" clId="{BD4720D3-27B0-465E-966D-F7B22BCC1962}" dt="2024-10-26T21:45:51.126" v="3370" actId="1076"/>
          <ac:picMkLst>
            <pc:docMk/>
            <pc:sldMk cId="1211331865" sldId="287"/>
            <ac:picMk id="8" creationId="{2CEDE516-9FF7-54C2-24DA-BF0357BA824B}"/>
          </ac:picMkLst>
        </pc:picChg>
        <pc:picChg chg="add mod">
          <ac:chgData name="Rehab Zewail" userId="735672e088150e31" providerId="LiveId" clId="{BD4720D3-27B0-465E-966D-F7B22BCC1962}" dt="2024-10-26T21:47:57.936" v="3387" actId="14100"/>
          <ac:picMkLst>
            <pc:docMk/>
            <pc:sldMk cId="1211331865" sldId="287"/>
            <ac:picMk id="10" creationId="{18B7465E-EB27-B710-F63E-2E0B7A82A651}"/>
          </ac:picMkLst>
        </pc:picChg>
        <pc:picChg chg="add mod">
          <ac:chgData name="Rehab Zewail" userId="735672e088150e31" providerId="LiveId" clId="{BD4720D3-27B0-465E-966D-F7B22BCC1962}" dt="2024-10-26T21:48:22.605" v="3394" actId="14100"/>
          <ac:picMkLst>
            <pc:docMk/>
            <pc:sldMk cId="1211331865" sldId="287"/>
            <ac:picMk id="11" creationId="{8E5FBB78-437B-04A4-DDF9-53401886D3BB}"/>
          </ac:picMkLst>
        </pc:picChg>
        <pc:picChg chg="add mod">
          <ac:chgData name="Rehab Zewail" userId="735672e088150e31" providerId="LiveId" clId="{BD4720D3-27B0-465E-966D-F7B22BCC1962}" dt="2024-10-26T21:49:48.469" v="3409" actId="14100"/>
          <ac:picMkLst>
            <pc:docMk/>
            <pc:sldMk cId="1211331865" sldId="287"/>
            <ac:picMk id="19" creationId="{429A351B-9240-B8D0-9499-B2B260942A07}"/>
          </ac:picMkLst>
        </pc:picChg>
        <pc:picChg chg="add mod modCrop">
          <ac:chgData name="Rehab Zewail" userId="735672e088150e31" providerId="LiveId" clId="{BD4720D3-27B0-465E-966D-F7B22BCC1962}" dt="2024-10-26T21:50:49.889" v="3420" actId="14100"/>
          <ac:picMkLst>
            <pc:docMk/>
            <pc:sldMk cId="1211331865" sldId="287"/>
            <ac:picMk id="20" creationId="{0E7FEE92-C546-5A72-B2BA-1DA5018DD257}"/>
          </ac:picMkLst>
        </pc:picChg>
        <pc:cxnChg chg="add mod">
          <ac:chgData name="Rehab Zewail" userId="735672e088150e31" providerId="LiveId" clId="{BD4720D3-27B0-465E-966D-F7B22BCC1962}" dt="2024-10-26T22:08:26.799" v="3666" actId="1037"/>
          <ac:cxnSpMkLst>
            <pc:docMk/>
            <pc:sldMk cId="1211331865" sldId="287"/>
            <ac:cxnSpMk id="13" creationId="{0BB66FDB-92B6-9276-B55C-CD3BA1ED0CEA}"/>
          </ac:cxnSpMkLst>
        </pc:cxnChg>
        <pc:cxnChg chg="add mod">
          <ac:chgData name="Rehab Zewail" userId="735672e088150e31" providerId="LiveId" clId="{BD4720D3-27B0-465E-966D-F7B22BCC1962}" dt="2024-10-26T22:08:26.799" v="3666" actId="1037"/>
          <ac:cxnSpMkLst>
            <pc:docMk/>
            <pc:sldMk cId="1211331865" sldId="287"/>
            <ac:cxnSpMk id="16" creationId="{81B83CDB-7D91-6039-B434-8FC54E14DAE8}"/>
          </ac:cxnSpMkLst>
        </pc:cxnChg>
      </pc:sldChg>
      <pc:sldChg chg="addSp delSp modSp new mod delAnim modAnim">
        <pc:chgData name="Rehab Zewail" userId="735672e088150e31" providerId="LiveId" clId="{BD4720D3-27B0-465E-966D-F7B22BCC1962}" dt="2024-10-26T21:44:09.749" v="3280" actId="1035"/>
        <pc:sldMkLst>
          <pc:docMk/>
          <pc:sldMk cId="634124517" sldId="288"/>
        </pc:sldMkLst>
        <pc:spChg chg="del">
          <ac:chgData name="Rehab Zewail" userId="735672e088150e31" providerId="LiveId" clId="{BD4720D3-27B0-465E-966D-F7B22BCC1962}" dt="2024-10-26T21:02:35.926" v="2758" actId="478"/>
          <ac:spMkLst>
            <pc:docMk/>
            <pc:sldMk cId="634124517" sldId="288"/>
            <ac:spMk id="2" creationId="{F5DFCD01-5165-0B70-9DEA-7B3158BC912E}"/>
          </ac:spMkLst>
        </pc:spChg>
        <pc:spChg chg="del">
          <ac:chgData name="Rehab Zewail" userId="735672e088150e31" providerId="LiveId" clId="{BD4720D3-27B0-465E-966D-F7B22BCC1962}" dt="2024-10-26T21:02:35.926" v="2758" actId="478"/>
          <ac:spMkLst>
            <pc:docMk/>
            <pc:sldMk cId="634124517" sldId="288"/>
            <ac:spMk id="3" creationId="{D2148F80-8A53-30E4-BFA7-182043A9675A}"/>
          </ac:spMkLst>
        </pc:spChg>
        <pc:spChg chg="add mod">
          <ac:chgData name="Rehab Zewail" userId="735672e088150e31" providerId="LiveId" clId="{BD4720D3-27B0-465E-966D-F7B22BCC1962}" dt="2024-10-26T21:06:16.433" v="2760"/>
          <ac:spMkLst>
            <pc:docMk/>
            <pc:sldMk cId="634124517" sldId="288"/>
            <ac:spMk id="6" creationId="{3A6F244E-FDF4-B53F-0356-6DE271747EE0}"/>
          </ac:spMkLst>
        </pc:spChg>
        <pc:spChg chg="add mod">
          <ac:chgData name="Rehab Zewail" userId="735672e088150e31" providerId="LiveId" clId="{BD4720D3-27B0-465E-966D-F7B22BCC1962}" dt="2024-10-26T21:06:16.433" v="2760"/>
          <ac:spMkLst>
            <pc:docMk/>
            <pc:sldMk cId="634124517" sldId="288"/>
            <ac:spMk id="7" creationId="{E19575AC-F586-3535-1BC3-EFBCCFE4DE1A}"/>
          </ac:spMkLst>
        </pc:spChg>
        <pc:spChg chg="add mod">
          <ac:chgData name="Rehab Zewail" userId="735672e088150e31" providerId="LiveId" clId="{BD4720D3-27B0-465E-966D-F7B22BCC1962}" dt="2024-10-26T21:44:09.749" v="3280" actId="1035"/>
          <ac:spMkLst>
            <pc:docMk/>
            <pc:sldMk cId="634124517" sldId="288"/>
            <ac:spMk id="8" creationId="{DA36EE8F-CC01-D072-720C-C891E0D2F83E}"/>
          </ac:spMkLst>
        </pc:spChg>
        <pc:spChg chg="add del mod">
          <ac:chgData name="Rehab Zewail" userId="735672e088150e31" providerId="LiveId" clId="{BD4720D3-27B0-465E-966D-F7B22BCC1962}" dt="2024-10-26T21:16:16.761" v="2872" actId="21"/>
          <ac:spMkLst>
            <pc:docMk/>
            <pc:sldMk cId="634124517" sldId="288"/>
            <ac:spMk id="9" creationId="{353FC2AC-885E-025E-A620-5AD45C015F14}"/>
          </ac:spMkLst>
        </pc:spChg>
        <pc:spChg chg="add del mod">
          <ac:chgData name="Rehab Zewail" userId="735672e088150e31" providerId="LiveId" clId="{BD4720D3-27B0-465E-966D-F7B22BCC1962}" dt="2024-10-26T21:16:16.761" v="2872" actId="21"/>
          <ac:spMkLst>
            <pc:docMk/>
            <pc:sldMk cId="634124517" sldId="288"/>
            <ac:spMk id="10" creationId="{3ED16FDC-E700-9CFA-1ED1-8F2EB94478B0}"/>
          </ac:spMkLst>
        </pc:spChg>
        <pc:spChg chg="add del mod">
          <ac:chgData name="Rehab Zewail" userId="735672e088150e31" providerId="LiveId" clId="{BD4720D3-27B0-465E-966D-F7B22BCC1962}" dt="2024-10-26T21:16:16.761" v="2872" actId="21"/>
          <ac:spMkLst>
            <pc:docMk/>
            <pc:sldMk cId="634124517" sldId="288"/>
            <ac:spMk id="11" creationId="{21EA6F52-A375-9763-893D-6AE5ADD890C5}"/>
          </ac:spMkLst>
        </pc:spChg>
        <pc:spChg chg="add del mod">
          <ac:chgData name="Rehab Zewail" userId="735672e088150e31" providerId="LiveId" clId="{BD4720D3-27B0-465E-966D-F7B22BCC1962}" dt="2024-10-26T21:16:16.761" v="2872" actId="21"/>
          <ac:spMkLst>
            <pc:docMk/>
            <pc:sldMk cId="634124517" sldId="288"/>
            <ac:spMk id="12" creationId="{83B0EC9F-A1A5-DAD4-5859-1B7D59378807}"/>
          </ac:spMkLst>
        </pc:spChg>
        <pc:spChg chg="add del mod">
          <ac:chgData name="Rehab Zewail" userId="735672e088150e31" providerId="LiveId" clId="{BD4720D3-27B0-465E-966D-F7B22BCC1962}" dt="2024-10-26T21:16:16.761" v="2872" actId="21"/>
          <ac:spMkLst>
            <pc:docMk/>
            <pc:sldMk cId="634124517" sldId="288"/>
            <ac:spMk id="16" creationId="{82CB2811-C98A-7C27-8655-5C441CDA6EA4}"/>
          </ac:spMkLst>
        </pc:spChg>
        <pc:spChg chg="add mod">
          <ac:chgData name="Rehab Zewail" userId="735672e088150e31" providerId="LiveId" clId="{BD4720D3-27B0-465E-966D-F7B22BCC1962}" dt="2024-10-26T21:20:24.088" v="2948" actId="1035"/>
          <ac:spMkLst>
            <pc:docMk/>
            <pc:sldMk cId="634124517" sldId="288"/>
            <ac:spMk id="20" creationId="{A75CCD23-C6D8-2D6E-C01E-C75E7E2B273E}"/>
          </ac:spMkLst>
        </pc:spChg>
        <pc:spChg chg="add mod">
          <ac:chgData name="Rehab Zewail" userId="735672e088150e31" providerId="LiveId" clId="{BD4720D3-27B0-465E-966D-F7B22BCC1962}" dt="2024-10-26T21:20:29.055" v="2961" actId="1035"/>
          <ac:spMkLst>
            <pc:docMk/>
            <pc:sldMk cId="634124517" sldId="288"/>
            <ac:spMk id="22" creationId="{1F77E1D3-8891-11AC-EE9E-3D00C8BDC61C}"/>
          </ac:spMkLst>
        </pc:spChg>
        <pc:spChg chg="add mod">
          <ac:chgData name="Rehab Zewail" userId="735672e088150e31" providerId="LiveId" clId="{BD4720D3-27B0-465E-966D-F7B22BCC1962}" dt="2024-10-26T21:32:35.269" v="3226" actId="1035"/>
          <ac:spMkLst>
            <pc:docMk/>
            <pc:sldMk cId="634124517" sldId="288"/>
            <ac:spMk id="24" creationId="{0C8911DA-224C-04EC-71B5-D2E120072D9B}"/>
          </ac:spMkLst>
        </pc:spChg>
        <pc:spChg chg="add mod">
          <ac:chgData name="Rehab Zewail" userId="735672e088150e31" providerId="LiveId" clId="{BD4720D3-27B0-465E-966D-F7B22BCC1962}" dt="2024-10-26T21:33:08.850" v="3250" actId="1036"/>
          <ac:spMkLst>
            <pc:docMk/>
            <pc:sldMk cId="634124517" sldId="288"/>
            <ac:spMk id="25" creationId="{34412E94-3792-4ABF-DAB7-54006A5A5D5E}"/>
          </ac:spMkLst>
        </pc:spChg>
        <pc:spChg chg="add del mod">
          <ac:chgData name="Rehab Zewail" userId="735672e088150e31" providerId="LiveId" clId="{BD4720D3-27B0-465E-966D-F7B22BCC1962}" dt="2024-10-26T21:25:55.520" v="3150" actId="478"/>
          <ac:spMkLst>
            <pc:docMk/>
            <pc:sldMk cId="634124517" sldId="288"/>
            <ac:spMk id="29" creationId="{38F81668-0AE6-B9F7-1348-78B178C3EF87}"/>
          </ac:spMkLst>
        </pc:spChg>
        <pc:spChg chg="add mod">
          <ac:chgData name="Rehab Zewail" userId="735672e088150e31" providerId="LiveId" clId="{BD4720D3-27B0-465E-966D-F7B22BCC1962}" dt="2024-10-26T21:20:39.237" v="2980" actId="1035"/>
          <ac:spMkLst>
            <pc:docMk/>
            <pc:sldMk cId="634124517" sldId="288"/>
            <ac:spMk id="30" creationId="{B8738E01-2723-86A6-24FC-B51EFC67EFCA}"/>
          </ac:spMkLst>
        </pc:spChg>
        <pc:spChg chg="add mod">
          <ac:chgData name="Rehab Zewail" userId="735672e088150e31" providerId="LiveId" clId="{BD4720D3-27B0-465E-966D-F7B22BCC1962}" dt="2024-10-26T21:23:06.681" v="3052" actId="1076"/>
          <ac:spMkLst>
            <pc:docMk/>
            <pc:sldMk cId="634124517" sldId="288"/>
            <ac:spMk id="31" creationId="{04473445-3DB2-78FF-42EA-698B75E169D2}"/>
          </ac:spMkLst>
        </pc:spChg>
        <pc:spChg chg="add mod">
          <ac:chgData name="Rehab Zewail" userId="735672e088150e31" providerId="LiveId" clId="{BD4720D3-27B0-465E-966D-F7B22BCC1962}" dt="2024-10-26T21:23:06.681" v="3052" actId="1076"/>
          <ac:spMkLst>
            <pc:docMk/>
            <pc:sldMk cId="634124517" sldId="288"/>
            <ac:spMk id="32" creationId="{90C12F1C-FF52-3250-830D-2CC5BCE07E37}"/>
          </ac:spMkLst>
        </pc:spChg>
        <pc:spChg chg="add mod">
          <ac:chgData name="Rehab Zewail" userId="735672e088150e31" providerId="LiveId" clId="{BD4720D3-27B0-465E-966D-F7B22BCC1962}" dt="2024-10-26T21:23:06.681" v="3052" actId="1076"/>
          <ac:spMkLst>
            <pc:docMk/>
            <pc:sldMk cId="634124517" sldId="288"/>
            <ac:spMk id="33" creationId="{D2CD9760-169B-9696-42E1-91ED47E22965}"/>
          </ac:spMkLst>
        </pc:spChg>
        <pc:spChg chg="add del mod">
          <ac:chgData name="Rehab Zewail" userId="735672e088150e31" providerId="LiveId" clId="{BD4720D3-27B0-465E-966D-F7B22BCC1962}" dt="2024-10-26T21:25:55.520" v="3150" actId="478"/>
          <ac:spMkLst>
            <pc:docMk/>
            <pc:sldMk cId="634124517" sldId="288"/>
            <ac:spMk id="37" creationId="{C9C6EB6F-C3A5-8B24-03B1-637EA581E11F}"/>
          </ac:spMkLst>
        </pc:spChg>
        <pc:spChg chg="add mod">
          <ac:chgData name="Rehab Zewail" userId="735672e088150e31" providerId="LiveId" clId="{BD4720D3-27B0-465E-966D-F7B22BCC1962}" dt="2024-10-26T21:20:39.237" v="2980" actId="1035"/>
          <ac:spMkLst>
            <pc:docMk/>
            <pc:sldMk cId="634124517" sldId="288"/>
            <ac:spMk id="38" creationId="{7AF9E872-3986-286D-C488-C562D201BA33}"/>
          </ac:spMkLst>
        </pc:spChg>
        <pc:spChg chg="add del mod">
          <ac:chgData name="Rehab Zewail" userId="735672e088150e31" providerId="LiveId" clId="{BD4720D3-27B0-465E-966D-F7B22BCC1962}" dt="2024-10-26T21:25:55.520" v="3150" actId="478"/>
          <ac:spMkLst>
            <pc:docMk/>
            <pc:sldMk cId="634124517" sldId="288"/>
            <ac:spMk id="39" creationId="{AEDDA17A-E457-A235-18D5-8513BD8996AA}"/>
          </ac:spMkLst>
        </pc:spChg>
        <pc:spChg chg="add mod">
          <ac:chgData name="Rehab Zewail" userId="735672e088150e31" providerId="LiveId" clId="{BD4720D3-27B0-465E-966D-F7B22BCC1962}" dt="2024-10-26T21:22:56.752" v="3051" actId="1036"/>
          <ac:spMkLst>
            <pc:docMk/>
            <pc:sldMk cId="634124517" sldId="288"/>
            <ac:spMk id="40" creationId="{B476FF58-8632-DE2E-7E71-265C1DCDCBD9}"/>
          </ac:spMkLst>
        </pc:spChg>
        <pc:spChg chg="add mod">
          <ac:chgData name="Rehab Zewail" userId="735672e088150e31" providerId="LiveId" clId="{BD4720D3-27B0-465E-966D-F7B22BCC1962}" dt="2024-10-26T21:22:56.752" v="3051" actId="1036"/>
          <ac:spMkLst>
            <pc:docMk/>
            <pc:sldMk cId="634124517" sldId="288"/>
            <ac:spMk id="41" creationId="{E02FFFFC-525B-50AB-1CA9-3352B62D9314}"/>
          </ac:spMkLst>
        </pc:spChg>
        <pc:spChg chg="add mod">
          <ac:chgData name="Rehab Zewail" userId="735672e088150e31" providerId="LiveId" clId="{BD4720D3-27B0-465E-966D-F7B22BCC1962}" dt="2024-10-26T21:29:26.191" v="3172" actId="20577"/>
          <ac:spMkLst>
            <pc:docMk/>
            <pc:sldMk cId="634124517" sldId="288"/>
            <ac:spMk id="42" creationId="{6C4221B9-4193-6757-744F-8045830D683B}"/>
          </ac:spMkLst>
        </pc:spChg>
        <pc:spChg chg="add del mod">
          <ac:chgData name="Rehab Zewail" userId="735672e088150e31" providerId="LiveId" clId="{BD4720D3-27B0-465E-966D-F7B22BCC1962}" dt="2024-10-26T21:25:55.520" v="3150" actId="478"/>
          <ac:spMkLst>
            <pc:docMk/>
            <pc:sldMk cId="634124517" sldId="288"/>
            <ac:spMk id="46" creationId="{A9D7AE73-E921-6DCC-5BD0-1CB1885F0136}"/>
          </ac:spMkLst>
        </pc:spChg>
        <pc:spChg chg="add mod">
          <ac:chgData name="Rehab Zewail" userId="735672e088150e31" providerId="LiveId" clId="{BD4720D3-27B0-465E-966D-F7B22BCC1962}" dt="2024-10-26T21:33:08.850" v="3250" actId="1036"/>
          <ac:spMkLst>
            <pc:docMk/>
            <pc:sldMk cId="634124517" sldId="288"/>
            <ac:spMk id="47" creationId="{76DBDF49-CB88-57AA-38D0-EC9EC8039393}"/>
          </ac:spMkLst>
        </pc:spChg>
        <pc:spChg chg="add mod">
          <ac:chgData name="Rehab Zewail" userId="735672e088150e31" providerId="LiveId" clId="{BD4720D3-27B0-465E-966D-F7B22BCC1962}" dt="2024-10-26T21:33:08.850" v="3250" actId="1036"/>
          <ac:spMkLst>
            <pc:docMk/>
            <pc:sldMk cId="634124517" sldId="288"/>
            <ac:spMk id="49" creationId="{AFCE0336-9B65-998E-CE4C-6BF109556EF9}"/>
          </ac:spMkLst>
        </pc:spChg>
        <pc:spChg chg="add mod">
          <ac:chgData name="Rehab Zewail" userId="735672e088150e31" providerId="LiveId" clId="{BD4720D3-27B0-465E-966D-F7B22BCC1962}" dt="2024-10-26T21:33:08.850" v="3250" actId="1036"/>
          <ac:spMkLst>
            <pc:docMk/>
            <pc:sldMk cId="634124517" sldId="288"/>
            <ac:spMk id="50" creationId="{D29CFE74-02C5-E697-8FFF-532670E3339E}"/>
          </ac:spMkLst>
        </pc:spChg>
        <pc:spChg chg="add mod">
          <ac:chgData name="Rehab Zewail" userId="735672e088150e31" providerId="LiveId" clId="{BD4720D3-27B0-465E-966D-F7B22BCC1962}" dt="2024-10-26T21:33:08.850" v="3250" actId="1036"/>
          <ac:spMkLst>
            <pc:docMk/>
            <pc:sldMk cId="634124517" sldId="288"/>
            <ac:spMk id="52" creationId="{9CAD3CF6-D164-C1AF-0222-C85584501E2C}"/>
          </ac:spMkLst>
        </pc:spChg>
        <pc:spChg chg="add mod">
          <ac:chgData name="Rehab Zewail" userId="735672e088150e31" providerId="LiveId" clId="{BD4720D3-27B0-465E-966D-F7B22BCC1962}" dt="2024-10-26T21:31:43.397" v="3193" actId="571"/>
          <ac:spMkLst>
            <pc:docMk/>
            <pc:sldMk cId="634124517" sldId="288"/>
            <ac:spMk id="58" creationId="{E89C9DBE-D21E-70F5-DEB5-BF97B6E50959}"/>
          </ac:spMkLst>
        </pc:spChg>
        <pc:spChg chg="add mod">
          <ac:chgData name="Rehab Zewail" userId="735672e088150e31" providerId="LiveId" clId="{BD4720D3-27B0-465E-966D-F7B22BCC1962}" dt="2024-10-26T21:33:20.687" v="3252" actId="1076"/>
          <ac:spMkLst>
            <pc:docMk/>
            <pc:sldMk cId="634124517" sldId="288"/>
            <ac:spMk id="59" creationId="{28F5588B-44E7-ED63-11FF-D475BA17C719}"/>
          </ac:spMkLst>
        </pc:spChg>
        <pc:picChg chg="add del mod">
          <ac:chgData name="Rehab Zewail" userId="735672e088150e31" providerId="LiveId" clId="{BD4720D3-27B0-465E-966D-F7B22BCC1962}" dt="2024-10-26T21:06:30.242" v="2768" actId="478"/>
          <ac:picMkLst>
            <pc:docMk/>
            <pc:sldMk cId="634124517" sldId="288"/>
            <ac:picMk id="17" creationId="{E999FB8D-981E-6989-6AB3-4AFA96D162B9}"/>
          </ac:picMkLst>
        </pc:picChg>
        <pc:picChg chg="add del mod">
          <ac:chgData name="Rehab Zewail" userId="735672e088150e31" providerId="LiveId" clId="{BD4720D3-27B0-465E-966D-F7B22BCC1962}" dt="2024-10-26T21:06:28.254" v="2765" actId="478"/>
          <ac:picMkLst>
            <pc:docMk/>
            <pc:sldMk cId="634124517" sldId="288"/>
            <ac:picMk id="18" creationId="{8C59B020-A5BD-9287-CCE5-8358391BFC64}"/>
          </ac:picMkLst>
        </pc:picChg>
        <pc:picChg chg="add del mod">
          <ac:chgData name="Rehab Zewail" userId="735672e088150e31" providerId="LiveId" clId="{BD4720D3-27B0-465E-966D-F7B22BCC1962}" dt="2024-10-26T21:06:24.956" v="2761" actId="478"/>
          <ac:picMkLst>
            <pc:docMk/>
            <pc:sldMk cId="634124517" sldId="288"/>
            <ac:picMk id="19" creationId="{F2958401-337F-39C5-4267-6995536412B7}"/>
          </ac:picMkLst>
        </pc:picChg>
        <pc:picChg chg="add del mod">
          <ac:chgData name="Rehab Zewail" userId="735672e088150e31" providerId="LiveId" clId="{BD4720D3-27B0-465E-966D-F7B22BCC1962}" dt="2024-10-26T21:06:29.655" v="2767" actId="478"/>
          <ac:picMkLst>
            <pc:docMk/>
            <pc:sldMk cId="634124517" sldId="288"/>
            <ac:picMk id="21" creationId="{5AE69BCF-0BE8-3041-289A-7EB8C521238E}"/>
          </ac:picMkLst>
        </pc:picChg>
        <pc:picChg chg="add del mod">
          <ac:chgData name="Rehab Zewail" userId="735672e088150e31" providerId="LiveId" clId="{BD4720D3-27B0-465E-966D-F7B22BCC1962}" dt="2024-10-26T21:06:27.538" v="2764" actId="478"/>
          <ac:picMkLst>
            <pc:docMk/>
            <pc:sldMk cId="634124517" sldId="288"/>
            <ac:picMk id="23" creationId="{11139AC6-F37B-D842-3A63-B4D1D16E0435}"/>
          </ac:picMkLst>
        </pc:picChg>
        <pc:picChg chg="add del mod">
          <ac:chgData name="Rehab Zewail" userId="735672e088150e31" providerId="LiveId" clId="{BD4720D3-27B0-465E-966D-F7B22BCC1962}" dt="2024-10-26T21:06:25.937" v="2762" actId="478"/>
          <ac:picMkLst>
            <pc:docMk/>
            <pc:sldMk cId="634124517" sldId="288"/>
            <ac:picMk id="26" creationId="{7C59E34B-A3F9-B4D7-4261-64AEBFC78E5B}"/>
          </ac:picMkLst>
        </pc:picChg>
        <pc:picChg chg="add del mod">
          <ac:chgData name="Rehab Zewail" userId="735672e088150e31" providerId="LiveId" clId="{BD4720D3-27B0-465E-966D-F7B22BCC1962}" dt="2024-10-26T21:06:28.998" v="2766" actId="478"/>
          <ac:picMkLst>
            <pc:docMk/>
            <pc:sldMk cId="634124517" sldId="288"/>
            <ac:picMk id="27" creationId="{D3BD693E-F976-2001-79A5-557969874B3A}"/>
          </ac:picMkLst>
        </pc:picChg>
        <pc:picChg chg="add del mod">
          <ac:chgData name="Rehab Zewail" userId="735672e088150e31" providerId="LiveId" clId="{BD4720D3-27B0-465E-966D-F7B22BCC1962}" dt="2024-10-26T21:06:26.920" v="2763" actId="478"/>
          <ac:picMkLst>
            <pc:docMk/>
            <pc:sldMk cId="634124517" sldId="288"/>
            <ac:picMk id="28" creationId="{BE0E5891-08F6-76D3-050F-31C0E20C3F10}"/>
          </ac:picMkLst>
        </pc:picChg>
        <pc:picChg chg="add mod">
          <ac:chgData name="Rehab Zewail" userId="735672e088150e31" providerId="LiveId" clId="{BD4720D3-27B0-465E-966D-F7B22BCC1962}" dt="2024-10-26T21:26:50.153" v="3156" actId="1076"/>
          <ac:picMkLst>
            <pc:docMk/>
            <pc:sldMk cId="634124517" sldId="288"/>
            <ac:picMk id="53" creationId="{C6964715-F29A-0C5A-9DDE-39A56CE11983}"/>
          </ac:picMkLst>
        </pc:picChg>
        <pc:picChg chg="add mod modCrop">
          <ac:chgData name="Rehab Zewail" userId="735672e088150e31" providerId="LiveId" clId="{BD4720D3-27B0-465E-966D-F7B22BCC1962}" dt="2024-10-26T21:28:13.396" v="3164" actId="14100"/>
          <ac:picMkLst>
            <pc:docMk/>
            <pc:sldMk cId="634124517" sldId="288"/>
            <ac:picMk id="54" creationId="{63818865-DAC7-BE3E-748F-474D4F58240F}"/>
          </ac:picMkLst>
        </pc:picChg>
        <pc:picChg chg="add mod modCrop">
          <ac:chgData name="Rehab Zewail" userId="735672e088150e31" providerId="LiveId" clId="{BD4720D3-27B0-465E-966D-F7B22BCC1962}" dt="2024-10-26T21:29:11.536" v="3171" actId="14100"/>
          <ac:picMkLst>
            <pc:docMk/>
            <pc:sldMk cId="634124517" sldId="288"/>
            <ac:picMk id="55" creationId="{3CF51CAD-748C-7E19-E3D1-A644F57E0A5A}"/>
          </ac:picMkLst>
        </pc:picChg>
        <pc:picChg chg="add mod">
          <ac:chgData name="Rehab Zewail" userId="735672e088150e31" providerId="LiveId" clId="{BD4720D3-27B0-465E-966D-F7B22BCC1962}" dt="2024-10-26T21:30:08.026" v="3179" actId="14100"/>
          <ac:picMkLst>
            <pc:docMk/>
            <pc:sldMk cId="634124517" sldId="288"/>
            <ac:picMk id="56" creationId="{52D6B2FE-E405-2CAC-AC35-854B65E9FD1B}"/>
          </ac:picMkLst>
        </pc:picChg>
        <pc:picChg chg="add mod">
          <ac:chgData name="Rehab Zewail" userId="735672e088150e31" providerId="LiveId" clId="{BD4720D3-27B0-465E-966D-F7B22BCC1962}" dt="2024-10-26T21:30:37.742" v="3186" actId="14100"/>
          <ac:picMkLst>
            <pc:docMk/>
            <pc:sldMk cId="634124517" sldId="288"/>
            <ac:picMk id="57" creationId="{FA83208C-6B7D-743D-BD8E-F308DC3203E7}"/>
          </ac:picMkLst>
        </pc:picChg>
        <pc:picChg chg="add mod">
          <ac:chgData name="Rehab Zewail" userId="735672e088150e31" providerId="LiveId" clId="{BD4720D3-27B0-465E-966D-F7B22BCC1962}" dt="2024-10-26T21:34:07.712" v="3258" actId="14100"/>
          <ac:picMkLst>
            <pc:docMk/>
            <pc:sldMk cId="634124517" sldId="288"/>
            <ac:picMk id="60" creationId="{4CA28940-0B93-5242-D3CE-85558A26F7F5}"/>
          </ac:picMkLst>
        </pc:picChg>
        <pc:picChg chg="add mod modCrop">
          <ac:chgData name="Rehab Zewail" userId="735672e088150e31" providerId="LiveId" clId="{BD4720D3-27B0-465E-966D-F7B22BCC1962}" dt="2024-10-26T21:35:04.195" v="3266" actId="14100"/>
          <ac:picMkLst>
            <pc:docMk/>
            <pc:sldMk cId="634124517" sldId="288"/>
            <ac:picMk id="61" creationId="{72E2F552-6FAF-63B4-6C78-7A710E686779}"/>
          </ac:picMkLst>
        </pc:picChg>
        <pc:cxnChg chg="add del mod">
          <ac:chgData name="Rehab Zewail" userId="735672e088150e31" providerId="LiveId" clId="{BD4720D3-27B0-465E-966D-F7B22BCC1962}" dt="2024-10-26T21:16:16.761" v="2872" actId="21"/>
          <ac:cxnSpMkLst>
            <pc:docMk/>
            <pc:sldMk cId="634124517" sldId="288"/>
            <ac:cxnSpMk id="13" creationId="{CD128554-3281-65D9-AA88-46EEBAFBB4C4}"/>
          </ac:cxnSpMkLst>
        </pc:cxnChg>
        <pc:cxnChg chg="add del mod">
          <ac:chgData name="Rehab Zewail" userId="735672e088150e31" providerId="LiveId" clId="{BD4720D3-27B0-465E-966D-F7B22BCC1962}" dt="2024-10-26T21:16:16.761" v="2872" actId="21"/>
          <ac:cxnSpMkLst>
            <pc:docMk/>
            <pc:sldMk cId="634124517" sldId="288"/>
            <ac:cxnSpMk id="14" creationId="{45118DF7-061A-A091-4681-9B3097062413}"/>
          </ac:cxnSpMkLst>
        </pc:cxnChg>
        <pc:cxnChg chg="add del mod">
          <ac:chgData name="Rehab Zewail" userId="735672e088150e31" providerId="LiveId" clId="{BD4720D3-27B0-465E-966D-F7B22BCC1962}" dt="2024-10-26T21:16:16.761" v="2872" actId="21"/>
          <ac:cxnSpMkLst>
            <pc:docMk/>
            <pc:sldMk cId="634124517" sldId="288"/>
            <ac:cxnSpMk id="15" creationId="{394A33FD-29EC-CAC2-15CC-6EB0714D905A}"/>
          </ac:cxnSpMkLst>
        </pc:cxnChg>
        <pc:cxnChg chg="add mod">
          <ac:chgData name="Rehab Zewail" userId="735672e088150e31" providerId="LiveId" clId="{BD4720D3-27B0-465E-966D-F7B22BCC1962}" dt="2024-10-26T21:23:06.681" v="3052" actId="1076"/>
          <ac:cxnSpMkLst>
            <pc:docMk/>
            <pc:sldMk cId="634124517" sldId="288"/>
            <ac:cxnSpMk id="34" creationId="{CEE32639-CFC2-1B71-D55C-94F0DB2FB0D0}"/>
          </ac:cxnSpMkLst>
        </pc:cxnChg>
        <pc:cxnChg chg="add mod">
          <ac:chgData name="Rehab Zewail" userId="735672e088150e31" providerId="LiveId" clId="{BD4720D3-27B0-465E-966D-F7B22BCC1962}" dt="2024-10-26T21:23:06.681" v="3052" actId="1076"/>
          <ac:cxnSpMkLst>
            <pc:docMk/>
            <pc:sldMk cId="634124517" sldId="288"/>
            <ac:cxnSpMk id="35" creationId="{11799B08-AE7C-9802-E7C9-249ECCCE6AAD}"/>
          </ac:cxnSpMkLst>
        </pc:cxnChg>
        <pc:cxnChg chg="add del mod">
          <ac:chgData name="Rehab Zewail" userId="735672e088150e31" providerId="LiveId" clId="{BD4720D3-27B0-465E-966D-F7B22BCC1962}" dt="2024-10-26T21:25:55.520" v="3150" actId="478"/>
          <ac:cxnSpMkLst>
            <pc:docMk/>
            <pc:sldMk cId="634124517" sldId="288"/>
            <ac:cxnSpMk id="36" creationId="{12CA3B55-F09A-AFB1-A86F-123163EDEC06}"/>
          </ac:cxnSpMkLst>
        </pc:cxnChg>
        <pc:cxnChg chg="add mod">
          <ac:chgData name="Rehab Zewail" userId="735672e088150e31" providerId="LiveId" clId="{BD4720D3-27B0-465E-966D-F7B22BCC1962}" dt="2024-10-26T21:22:56.752" v="3051" actId="1036"/>
          <ac:cxnSpMkLst>
            <pc:docMk/>
            <pc:sldMk cId="634124517" sldId="288"/>
            <ac:cxnSpMk id="43" creationId="{5B034E78-8665-C92B-1D7E-24605079A217}"/>
          </ac:cxnSpMkLst>
        </pc:cxnChg>
        <pc:cxnChg chg="add mod">
          <ac:chgData name="Rehab Zewail" userId="735672e088150e31" providerId="LiveId" clId="{BD4720D3-27B0-465E-966D-F7B22BCC1962}" dt="2024-10-26T21:22:56.752" v="3051" actId="1036"/>
          <ac:cxnSpMkLst>
            <pc:docMk/>
            <pc:sldMk cId="634124517" sldId="288"/>
            <ac:cxnSpMk id="44" creationId="{272754A1-0325-C15C-8F8E-56749D804707}"/>
          </ac:cxnSpMkLst>
        </pc:cxnChg>
        <pc:cxnChg chg="add del mod">
          <ac:chgData name="Rehab Zewail" userId="735672e088150e31" providerId="LiveId" clId="{BD4720D3-27B0-465E-966D-F7B22BCC1962}" dt="2024-10-26T21:25:55.520" v="3150" actId="478"/>
          <ac:cxnSpMkLst>
            <pc:docMk/>
            <pc:sldMk cId="634124517" sldId="288"/>
            <ac:cxnSpMk id="45" creationId="{A8733D29-59B3-FCC3-BA25-EFDA6D3A3863}"/>
          </ac:cxnSpMkLst>
        </pc:cxnChg>
        <pc:cxnChg chg="add mod">
          <ac:chgData name="Rehab Zewail" userId="735672e088150e31" providerId="LiveId" clId="{BD4720D3-27B0-465E-966D-F7B22BCC1962}" dt="2024-10-26T21:33:08.850" v="3250" actId="1036"/>
          <ac:cxnSpMkLst>
            <pc:docMk/>
            <pc:sldMk cId="634124517" sldId="288"/>
            <ac:cxnSpMk id="48" creationId="{5293C836-DC50-79E2-2E57-34259BB2B4E5}"/>
          </ac:cxnSpMkLst>
        </pc:cxnChg>
        <pc:cxnChg chg="add mod">
          <ac:chgData name="Rehab Zewail" userId="735672e088150e31" providerId="LiveId" clId="{BD4720D3-27B0-465E-966D-F7B22BCC1962}" dt="2024-10-26T21:33:08.850" v="3250" actId="1036"/>
          <ac:cxnSpMkLst>
            <pc:docMk/>
            <pc:sldMk cId="634124517" sldId="288"/>
            <ac:cxnSpMk id="51" creationId="{B80F1B42-B467-8AFD-9931-460F9FE4911B}"/>
          </ac:cxnSpMkLst>
        </pc:cxnChg>
      </pc:sldChg>
      <pc:sldChg chg="addSp delSp modSp new mod modAnim">
        <pc:chgData name="Rehab Zewail" userId="735672e088150e31" providerId="LiveId" clId="{BD4720D3-27B0-465E-966D-F7B22BCC1962}" dt="2024-10-26T22:39:15.389" v="3808"/>
        <pc:sldMkLst>
          <pc:docMk/>
          <pc:sldMk cId="3090798484" sldId="289"/>
        </pc:sldMkLst>
        <pc:spChg chg="del">
          <ac:chgData name="Rehab Zewail" userId="735672e088150e31" providerId="LiveId" clId="{BD4720D3-27B0-465E-966D-F7B22BCC1962}" dt="2024-10-26T21:52:35.493" v="3432" actId="478"/>
          <ac:spMkLst>
            <pc:docMk/>
            <pc:sldMk cId="3090798484" sldId="289"/>
            <ac:spMk id="2" creationId="{C176D17D-C380-3FF1-A1A7-D8AF899BF04A}"/>
          </ac:spMkLst>
        </pc:spChg>
        <pc:spChg chg="del">
          <ac:chgData name="Rehab Zewail" userId="735672e088150e31" providerId="LiveId" clId="{BD4720D3-27B0-465E-966D-F7B22BCC1962}" dt="2024-10-26T21:52:35.493" v="3432" actId="478"/>
          <ac:spMkLst>
            <pc:docMk/>
            <pc:sldMk cId="3090798484" sldId="289"/>
            <ac:spMk id="3" creationId="{2FE26E95-8131-2915-A369-8720A0FCBE07}"/>
          </ac:spMkLst>
        </pc:spChg>
        <pc:spChg chg="add mod">
          <ac:chgData name="Rehab Zewail" userId="735672e088150e31" providerId="LiveId" clId="{BD4720D3-27B0-465E-966D-F7B22BCC1962}" dt="2024-10-26T22:31:40.061" v="3748" actId="20577"/>
          <ac:spMkLst>
            <pc:docMk/>
            <pc:sldMk cId="3090798484" sldId="289"/>
            <ac:spMk id="6" creationId="{D7205541-0C0A-23B1-C30C-1C92880F66B1}"/>
          </ac:spMkLst>
        </pc:spChg>
        <pc:spChg chg="add mod">
          <ac:chgData name="Rehab Zewail" userId="735672e088150e31" providerId="LiveId" clId="{BD4720D3-27B0-465E-966D-F7B22BCC1962}" dt="2024-10-26T21:54:17.034" v="3436" actId="14100"/>
          <ac:spMkLst>
            <pc:docMk/>
            <pc:sldMk cId="3090798484" sldId="289"/>
            <ac:spMk id="7" creationId="{6D9EDCDD-B3B0-CA86-AB2C-92CB50C814FB}"/>
          </ac:spMkLst>
        </pc:spChg>
        <pc:spChg chg="add mod">
          <ac:chgData name="Rehab Zewail" userId="735672e088150e31" providerId="LiveId" clId="{BD4720D3-27B0-465E-966D-F7B22BCC1962}" dt="2024-10-26T21:58:04.126" v="3472" actId="1076"/>
          <ac:spMkLst>
            <pc:docMk/>
            <pc:sldMk cId="3090798484" sldId="289"/>
            <ac:spMk id="8" creationId="{17E2ED5C-23BC-2612-BF8F-CC350B100A40}"/>
          </ac:spMkLst>
        </pc:spChg>
        <pc:spChg chg="add mod">
          <ac:chgData name="Rehab Zewail" userId="735672e088150e31" providerId="LiveId" clId="{BD4720D3-27B0-465E-966D-F7B22BCC1962}" dt="2024-10-26T21:55:56.701" v="3451" actId="1076"/>
          <ac:spMkLst>
            <pc:docMk/>
            <pc:sldMk cId="3090798484" sldId="289"/>
            <ac:spMk id="9" creationId="{BA0C90C8-4548-D7BC-E42B-F85596B3E49D}"/>
          </ac:spMkLst>
        </pc:spChg>
        <pc:spChg chg="add mod">
          <ac:chgData name="Rehab Zewail" userId="735672e088150e31" providerId="LiveId" clId="{BD4720D3-27B0-465E-966D-F7B22BCC1962}" dt="2024-10-26T21:55:56.701" v="3451" actId="1076"/>
          <ac:spMkLst>
            <pc:docMk/>
            <pc:sldMk cId="3090798484" sldId="289"/>
            <ac:spMk id="10" creationId="{8B068E9D-D28A-38E8-F8DC-381BDA78F560}"/>
          </ac:spMkLst>
        </pc:spChg>
        <pc:spChg chg="add mod">
          <ac:chgData name="Rehab Zewail" userId="735672e088150e31" providerId="LiveId" clId="{BD4720D3-27B0-465E-966D-F7B22BCC1962}" dt="2024-10-26T21:55:56.701" v="3451" actId="1076"/>
          <ac:spMkLst>
            <pc:docMk/>
            <pc:sldMk cId="3090798484" sldId="289"/>
            <ac:spMk id="11" creationId="{CE7D2F10-2CE9-918F-F360-3664062249D2}"/>
          </ac:spMkLst>
        </pc:spChg>
        <pc:spChg chg="add mod">
          <ac:chgData name="Rehab Zewail" userId="735672e088150e31" providerId="LiveId" clId="{BD4720D3-27B0-465E-966D-F7B22BCC1962}" dt="2024-10-26T21:55:56.701" v="3451" actId="1076"/>
          <ac:spMkLst>
            <pc:docMk/>
            <pc:sldMk cId="3090798484" sldId="289"/>
            <ac:spMk id="12" creationId="{8C141255-6C53-EF04-8645-C1661D8B9BEC}"/>
          </ac:spMkLst>
        </pc:spChg>
        <pc:spChg chg="add mod">
          <ac:chgData name="Rehab Zewail" userId="735672e088150e31" providerId="LiveId" clId="{BD4720D3-27B0-465E-966D-F7B22BCC1962}" dt="2024-10-26T21:58:28.692" v="3474" actId="1076"/>
          <ac:spMkLst>
            <pc:docMk/>
            <pc:sldMk cId="3090798484" sldId="289"/>
            <ac:spMk id="17" creationId="{85287DAA-6E3C-0038-E3B1-A90456777114}"/>
          </ac:spMkLst>
        </pc:spChg>
        <pc:spChg chg="add mod">
          <ac:chgData name="Rehab Zewail" userId="735672e088150e31" providerId="LiveId" clId="{BD4720D3-27B0-465E-966D-F7B22BCC1962}" dt="2024-10-26T21:58:28.692" v="3474" actId="1076"/>
          <ac:spMkLst>
            <pc:docMk/>
            <pc:sldMk cId="3090798484" sldId="289"/>
            <ac:spMk id="18" creationId="{44CA81DC-D700-4291-2A73-B19806E2C019}"/>
          </ac:spMkLst>
        </pc:spChg>
        <pc:spChg chg="add mod">
          <ac:chgData name="Rehab Zewail" userId="735672e088150e31" providerId="LiveId" clId="{BD4720D3-27B0-465E-966D-F7B22BCC1962}" dt="2024-10-26T21:58:28.692" v="3474" actId="1076"/>
          <ac:spMkLst>
            <pc:docMk/>
            <pc:sldMk cId="3090798484" sldId="289"/>
            <ac:spMk id="19" creationId="{90109C99-DC2C-850D-CB55-9EB714185960}"/>
          </ac:spMkLst>
        </pc:spChg>
        <pc:spChg chg="add mod">
          <ac:chgData name="Rehab Zewail" userId="735672e088150e31" providerId="LiveId" clId="{BD4720D3-27B0-465E-966D-F7B22BCC1962}" dt="2024-10-26T22:05:09.299" v="3554" actId="1036"/>
          <ac:spMkLst>
            <pc:docMk/>
            <pc:sldMk cId="3090798484" sldId="289"/>
            <ac:spMk id="25" creationId="{E0C33668-EFF9-988E-0712-59217A14D369}"/>
          </ac:spMkLst>
        </pc:spChg>
        <pc:spChg chg="add mod">
          <ac:chgData name="Rehab Zewail" userId="735672e088150e31" providerId="LiveId" clId="{BD4720D3-27B0-465E-966D-F7B22BCC1962}" dt="2024-10-26T22:04:59.137" v="3544" actId="1035"/>
          <ac:spMkLst>
            <pc:docMk/>
            <pc:sldMk cId="3090798484" sldId="289"/>
            <ac:spMk id="26" creationId="{A3533745-E0B3-0E35-15FE-A11803138B70}"/>
          </ac:spMkLst>
        </pc:spChg>
        <pc:spChg chg="add mod">
          <ac:chgData name="Rehab Zewail" userId="735672e088150e31" providerId="LiveId" clId="{BD4720D3-27B0-465E-966D-F7B22BCC1962}" dt="2024-10-26T22:04:59.137" v="3544" actId="1035"/>
          <ac:spMkLst>
            <pc:docMk/>
            <pc:sldMk cId="3090798484" sldId="289"/>
            <ac:spMk id="28" creationId="{CB536E4E-0AEB-B8FF-F366-2CEB136646C3}"/>
          </ac:spMkLst>
        </pc:spChg>
        <pc:spChg chg="add mod">
          <ac:chgData name="Rehab Zewail" userId="735672e088150e31" providerId="LiveId" clId="{BD4720D3-27B0-465E-966D-F7B22BCC1962}" dt="2024-10-26T22:04:59.137" v="3544" actId="1035"/>
          <ac:spMkLst>
            <pc:docMk/>
            <pc:sldMk cId="3090798484" sldId="289"/>
            <ac:spMk id="29" creationId="{02C4202C-9412-CC98-1672-6F85FFD0EF7C}"/>
          </ac:spMkLst>
        </pc:spChg>
        <pc:spChg chg="add mod">
          <ac:chgData name="Rehab Zewail" userId="735672e088150e31" providerId="LiveId" clId="{BD4720D3-27B0-465E-966D-F7B22BCC1962}" dt="2024-10-26T22:04:59.137" v="3544" actId="1035"/>
          <ac:spMkLst>
            <pc:docMk/>
            <pc:sldMk cId="3090798484" sldId="289"/>
            <ac:spMk id="31" creationId="{9F5B6055-4796-9C81-E232-2169139A6ADC}"/>
          </ac:spMkLst>
        </pc:spChg>
        <pc:spChg chg="add mod">
          <ac:chgData name="Rehab Zewail" userId="735672e088150e31" providerId="LiveId" clId="{BD4720D3-27B0-465E-966D-F7B22BCC1962}" dt="2024-10-26T22:04:59.137" v="3544" actId="1035"/>
          <ac:spMkLst>
            <pc:docMk/>
            <pc:sldMk cId="3090798484" sldId="289"/>
            <ac:spMk id="32" creationId="{3B147E81-6CAB-DE10-1396-F10525192A18}"/>
          </ac:spMkLst>
        </pc:spChg>
        <pc:spChg chg="add mod">
          <ac:chgData name="Rehab Zewail" userId="735672e088150e31" providerId="LiveId" clId="{BD4720D3-27B0-465E-966D-F7B22BCC1962}" dt="2024-10-26T22:05:35.515" v="3590" actId="1076"/>
          <ac:spMkLst>
            <pc:docMk/>
            <pc:sldMk cId="3090798484" sldId="289"/>
            <ac:spMk id="34" creationId="{5BFAF0E7-E32E-FCBB-F05B-E2CF21A48A01}"/>
          </ac:spMkLst>
        </pc:spChg>
        <pc:picChg chg="add mod">
          <ac:chgData name="Rehab Zewail" userId="735672e088150e31" providerId="LiveId" clId="{BD4720D3-27B0-465E-966D-F7B22BCC1962}" dt="2024-10-26T21:56:19.891" v="3458" actId="1076"/>
          <ac:picMkLst>
            <pc:docMk/>
            <pc:sldMk cId="3090798484" sldId="289"/>
            <ac:picMk id="15" creationId="{5FD76C1B-AFD4-99EA-381B-05EE7BA10279}"/>
          </ac:picMkLst>
        </pc:picChg>
        <pc:picChg chg="add mod">
          <ac:chgData name="Rehab Zewail" userId="735672e088150e31" providerId="LiveId" clId="{BD4720D3-27B0-465E-966D-F7B22BCC1962}" dt="2024-10-26T21:57:14.123" v="3465" actId="14100"/>
          <ac:picMkLst>
            <pc:docMk/>
            <pc:sldMk cId="3090798484" sldId="289"/>
            <ac:picMk id="16" creationId="{EAE22310-40B4-8E75-E6F6-17B9DA246413}"/>
          </ac:picMkLst>
        </pc:picChg>
        <pc:picChg chg="add mod">
          <ac:chgData name="Rehab Zewail" userId="735672e088150e31" providerId="LiveId" clId="{BD4720D3-27B0-465E-966D-F7B22BCC1962}" dt="2024-10-26T21:59:09.157" v="3482" actId="14100"/>
          <ac:picMkLst>
            <pc:docMk/>
            <pc:sldMk cId="3090798484" sldId="289"/>
            <ac:picMk id="21" creationId="{5621BA0E-951A-A241-06B5-FBE490225E1C}"/>
          </ac:picMkLst>
        </pc:picChg>
        <pc:picChg chg="add mod">
          <ac:chgData name="Rehab Zewail" userId="735672e088150e31" providerId="LiveId" clId="{BD4720D3-27B0-465E-966D-F7B22BCC1962}" dt="2024-10-26T21:59:38.889" v="3488" actId="14100"/>
          <ac:picMkLst>
            <pc:docMk/>
            <pc:sldMk cId="3090798484" sldId="289"/>
            <ac:picMk id="22" creationId="{E9E392D0-4651-CCED-1CF5-823D9287D91E}"/>
          </ac:picMkLst>
        </pc:picChg>
        <pc:picChg chg="add mod">
          <ac:chgData name="Rehab Zewail" userId="735672e088150e31" providerId="LiveId" clId="{BD4720D3-27B0-465E-966D-F7B22BCC1962}" dt="2024-10-26T21:59:56.671" v="3494" actId="14100"/>
          <ac:picMkLst>
            <pc:docMk/>
            <pc:sldMk cId="3090798484" sldId="289"/>
            <ac:picMk id="23" creationId="{DA16DCA8-7F94-2459-36F3-A5424095F705}"/>
          </ac:picMkLst>
        </pc:picChg>
        <pc:picChg chg="add mod">
          <ac:chgData name="Rehab Zewail" userId="735672e088150e31" providerId="LiveId" clId="{BD4720D3-27B0-465E-966D-F7B22BCC1962}" dt="2024-10-26T22:02:18.159" v="3515" actId="14100"/>
          <ac:picMkLst>
            <pc:docMk/>
            <pc:sldMk cId="3090798484" sldId="289"/>
            <ac:picMk id="33" creationId="{A762B8A7-09C4-A5CB-A7C9-254C6E8B4F5C}"/>
          </ac:picMkLst>
        </pc:picChg>
        <pc:picChg chg="add mod modCrop">
          <ac:chgData name="Rehab Zewail" userId="735672e088150e31" providerId="LiveId" clId="{BD4720D3-27B0-465E-966D-F7B22BCC1962}" dt="2024-10-26T22:06:18.319" v="3600" actId="14100"/>
          <ac:picMkLst>
            <pc:docMk/>
            <pc:sldMk cId="3090798484" sldId="289"/>
            <ac:picMk id="35" creationId="{B823D818-8AE6-EC13-0E7D-0BC00E4DB73A}"/>
          </ac:picMkLst>
        </pc:picChg>
        <pc:cxnChg chg="add mod">
          <ac:chgData name="Rehab Zewail" userId="735672e088150e31" providerId="LiveId" clId="{BD4720D3-27B0-465E-966D-F7B22BCC1962}" dt="2024-10-26T21:55:56.701" v="3451" actId="1076"/>
          <ac:cxnSpMkLst>
            <pc:docMk/>
            <pc:sldMk cId="3090798484" sldId="289"/>
            <ac:cxnSpMk id="13" creationId="{BB208502-BEC9-32DE-78B5-685386CD2421}"/>
          </ac:cxnSpMkLst>
        </pc:cxnChg>
        <pc:cxnChg chg="add mod">
          <ac:chgData name="Rehab Zewail" userId="735672e088150e31" providerId="LiveId" clId="{BD4720D3-27B0-465E-966D-F7B22BCC1962}" dt="2024-10-26T21:55:56.701" v="3451" actId="1076"/>
          <ac:cxnSpMkLst>
            <pc:docMk/>
            <pc:sldMk cId="3090798484" sldId="289"/>
            <ac:cxnSpMk id="14" creationId="{0C9AD0FF-9AB9-DCAD-3ED1-E98926D657EE}"/>
          </ac:cxnSpMkLst>
        </pc:cxnChg>
        <pc:cxnChg chg="add mod">
          <ac:chgData name="Rehab Zewail" userId="735672e088150e31" providerId="LiveId" clId="{BD4720D3-27B0-465E-966D-F7B22BCC1962}" dt="2024-10-26T21:58:28.692" v="3474" actId="1076"/>
          <ac:cxnSpMkLst>
            <pc:docMk/>
            <pc:sldMk cId="3090798484" sldId="289"/>
            <ac:cxnSpMk id="20" creationId="{F497532A-E95C-8220-26C8-CA30E7A106E0}"/>
          </ac:cxnSpMkLst>
        </pc:cxnChg>
        <pc:cxnChg chg="add mod">
          <ac:chgData name="Rehab Zewail" userId="735672e088150e31" providerId="LiveId" clId="{BD4720D3-27B0-465E-966D-F7B22BCC1962}" dt="2024-10-26T22:04:59.137" v="3544" actId="1035"/>
          <ac:cxnSpMkLst>
            <pc:docMk/>
            <pc:sldMk cId="3090798484" sldId="289"/>
            <ac:cxnSpMk id="27" creationId="{F498D2E1-2941-FA51-E938-D75D13EC90F8}"/>
          </ac:cxnSpMkLst>
        </pc:cxnChg>
        <pc:cxnChg chg="add mod">
          <ac:chgData name="Rehab Zewail" userId="735672e088150e31" providerId="LiveId" clId="{BD4720D3-27B0-465E-966D-F7B22BCC1962}" dt="2024-10-26T22:05:27.409" v="3589" actId="1035"/>
          <ac:cxnSpMkLst>
            <pc:docMk/>
            <pc:sldMk cId="3090798484" sldId="289"/>
            <ac:cxnSpMk id="30" creationId="{9D433D41-968B-07CB-4E45-E5406DEBE505}"/>
          </ac:cxnSpMkLst>
        </pc:cxnChg>
        <pc:cxnChg chg="add mod">
          <ac:chgData name="Rehab Zewail" userId="735672e088150e31" providerId="LiveId" clId="{BD4720D3-27B0-465E-966D-F7B22BCC1962}" dt="2024-10-26T22:38:40.113" v="3805" actId="1037"/>
          <ac:cxnSpMkLst>
            <pc:docMk/>
            <pc:sldMk cId="3090798484" sldId="289"/>
            <ac:cxnSpMk id="36" creationId="{70EE738B-8C9A-2500-826D-D8BBFA014CC5}"/>
          </ac:cxnSpMkLst>
        </pc:cxnChg>
      </pc:sldChg>
      <pc:sldChg chg="addSp delSp modSp new mod modAnim">
        <pc:chgData name="Rehab Zewail" userId="735672e088150e31" providerId="LiveId" clId="{BD4720D3-27B0-465E-966D-F7B22BCC1962}" dt="2024-10-26T22:31:20.031" v="3743" actId="20577"/>
        <pc:sldMkLst>
          <pc:docMk/>
          <pc:sldMk cId="1984378698" sldId="290"/>
        </pc:sldMkLst>
        <pc:spChg chg="del">
          <ac:chgData name="Rehab Zewail" userId="735672e088150e31" providerId="LiveId" clId="{BD4720D3-27B0-465E-966D-F7B22BCC1962}" dt="2024-10-26T22:06:45.855" v="3604" actId="478"/>
          <ac:spMkLst>
            <pc:docMk/>
            <pc:sldMk cId="1984378698" sldId="290"/>
            <ac:spMk id="2" creationId="{723DB41C-574C-27E5-E283-DA6196DC9B70}"/>
          </ac:spMkLst>
        </pc:spChg>
        <pc:spChg chg="del">
          <ac:chgData name="Rehab Zewail" userId="735672e088150e31" providerId="LiveId" clId="{BD4720D3-27B0-465E-966D-F7B22BCC1962}" dt="2024-10-26T22:06:45.855" v="3604" actId="478"/>
          <ac:spMkLst>
            <pc:docMk/>
            <pc:sldMk cId="1984378698" sldId="290"/>
            <ac:spMk id="3" creationId="{C2BC9CB4-9D99-4B32-E661-DBCA2A6CFD88}"/>
          </ac:spMkLst>
        </pc:spChg>
        <pc:spChg chg="add mod">
          <ac:chgData name="Rehab Zewail" userId="735672e088150e31" providerId="LiveId" clId="{BD4720D3-27B0-465E-966D-F7B22BCC1962}" dt="2024-10-26T22:31:20.031" v="3743" actId="20577"/>
          <ac:spMkLst>
            <pc:docMk/>
            <pc:sldMk cId="1984378698" sldId="290"/>
            <ac:spMk id="6" creationId="{0AA81E80-A2F6-45BF-96E4-2D15F8CE7247}"/>
          </ac:spMkLst>
        </pc:spChg>
        <pc:spChg chg="add mod">
          <ac:chgData name="Rehab Zewail" userId="735672e088150e31" providerId="LiveId" clId="{BD4720D3-27B0-465E-966D-F7B22BCC1962}" dt="2024-10-26T22:14:33.148" v="3734" actId="14100"/>
          <ac:spMkLst>
            <pc:docMk/>
            <pc:sldMk cId="1984378698" sldId="290"/>
            <ac:spMk id="7" creationId="{72C65075-7FD8-29DC-EF14-252DF2D11ADB}"/>
          </ac:spMkLst>
        </pc:spChg>
        <pc:spChg chg="add mod">
          <ac:chgData name="Rehab Zewail" userId="735672e088150e31" providerId="LiveId" clId="{BD4720D3-27B0-465E-966D-F7B22BCC1962}" dt="2024-10-26T22:07:27.172" v="3607"/>
          <ac:spMkLst>
            <pc:docMk/>
            <pc:sldMk cId="1984378698" sldId="290"/>
            <ac:spMk id="8" creationId="{0A5CCCA9-C883-EDE3-DEE2-2F3427974C22}"/>
          </ac:spMkLst>
        </pc:spChg>
        <pc:spChg chg="add mod">
          <ac:chgData name="Rehab Zewail" userId="735672e088150e31" providerId="LiveId" clId="{BD4720D3-27B0-465E-966D-F7B22BCC1962}" dt="2024-10-26T22:14:35.982" v="3735" actId="14100"/>
          <ac:spMkLst>
            <pc:docMk/>
            <pc:sldMk cId="1984378698" sldId="290"/>
            <ac:spMk id="9" creationId="{095C823E-8F2B-8B7F-0C76-48F7BDC29850}"/>
          </ac:spMkLst>
        </pc:spChg>
        <pc:spChg chg="add mod">
          <ac:chgData name="Rehab Zewail" userId="735672e088150e31" providerId="LiveId" clId="{BD4720D3-27B0-465E-966D-F7B22BCC1962}" dt="2024-10-26T22:08:36.917" v="3677" actId="1035"/>
          <ac:spMkLst>
            <pc:docMk/>
            <pc:sldMk cId="1984378698" sldId="290"/>
            <ac:spMk id="10" creationId="{35DC0457-858A-AB2B-EB28-E0F114AE9F14}"/>
          </ac:spMkLst>
        </pc:spChg>
        <pc:spChg chg="add mod">
          <ac:chgData name="Rehab Zewail" userId="735672e088150e31" providerId="LiveId" clId="{BD4720D3-27B0-465E-966D-F7B22BCC1962}" dt="2024-10-26T22:08:36.917" v="3677" actId="1035"/>
          <ac:spMkLst>
            <pc:docMk/>
            <pc:sldMk cId="1984378698" sldId="290"/>
            <ac:spMk id="12" creationId="{0738A984-0117-1B2B-D571-0628DABA4F93}"/>
          </ac:spMkLst>
        </pc:spChg>
        <pc:spChg chg="add mod">
          <ac:chgData name="Rehab Zewail" userId="735672e088150e31" providerId="LiveId" clId="{BD4720D3-27B0-465E-966D-F7B22BCC1962}" dt="2024-10-26T22:08:36.917" v="3677" actId="1035"/>
          <ac:spMkLst>
            <pc:docMk/>
            <pc:sldMk cId="1984378698" sldId="290"/>
            <ac:spMk id="13" creationId="{CC4AF088-B9A8-2015-7610-1DCC8C67F8E5}"/>
          </ac:spMkLst>
        </pc:spChg>
        <pc:spChg chg="add mod">
          <ac:chgData name="Rehab Zewail" userId="735672e088150e31" providerId="LiveId" clId="{BD4720D3-27B0-465E-966D-F7B22BCC1962}" dt="2024-10-26T22:08:36.917" v="3677" actId="1035"/>
          <ac:spMkLst>
            <pc:docMk/>
            <pc:sldMk cId="1984378698" sldId="290"/>
            <ac:spMk id="15" creationId="{18DF51CE-14A6-E918-7165-42E9F3D6DAB0}"/>
          </ac:spMkLst>
        </pc:spChg>
        <pc:spChg chg="add mod">
          <ac:chgData name="Rehab Zewail" userId="735672e088150e31" providerId="LiveId" clId="{BD4720D3-27B0-465E-966D-F7B22BCC1962}" dt="2024-10-26T22:08:36.917" v="3677" actId="1035"/>
          <ac:spMkLst>
            <pc:docMk/>
            <pc:sldMk cId="1984378698" sldId="290"/>
            <ac:spMk id="16" creationId="{2A5CA029-3AE1-87E6-0D1C-525EBD42927F}"/>
          </ac:spMkLst>
        </pc:spChg>
        <pc:spChg chg="add mod">
          <ac:chgData name="Rehab Zewail" userId="735672e088150e31" providerId="LiveId" clId="{BD4720D3-27B0-465E-966D-F7B22BCC1962}" dt="2024-10-26T22:14:43.125" v="3741" actId="1035"/>
          <ac:spMkLst>
            <pc:docMk/>
            <pc:sldMk cId="1984378698" sldId="290"/>
            <ac:spMk id="17" creationId="{56E33E32-FCFC-D7EE-FC31-3CBCE7392615}"/>
          </ac:spMkLst>
        </pc:spChg>
        <pc:picChg chg="add mod modCrop">
          <ac:chgData name="Rehab Zewail" userId="735672e088150e31" providerId="LiveId" clId="{BD4720D3-27B0-465E-966D-F7B22BCC1962}" dt="2024-10-26T22:10:06.986" v="3688" actId="14100"/>
          <ac:picMkLst>
            <pc:docMk/>
            <pc:sldMk cId="1984378698" sldId="290"/>
            <ac:picMk id="18" creationId="{C5B1CDB8-D43B-16D1-FD8E-C9D089F0EE15}"/>
          </ac:picMkLst>
        </pc:picChg>
        <pc:picChg chg="add mod">
          <ac:chgData name="Rehab Zewail" userId="735672e088150e31" providerId="LiveId" clId="{BD4720D3-27B0-465E-966D-F7B22BCC1962}" dt="2024-10-26T22:11:55.474" v="3699" actId="14100"/>
          <ac:picMkLst>
            <pc:docMk/>
            <pc:sldMk cId="1984378698" sldId="290"/>
            <ac:picMk id="19" creationId="{6B63C8E9-01FA-E1F2-05DE-5E4CA08FBDD2}"/>
          </ac:picMkLst>
        </pc:picChg>
        <pc:picChg chg="add mod">
          <ac:chgData name="Rehab Zewail" userId="735672e088150e31" providerId="LiveId" clId="{BD4720D3-27B0-465E-966D-F7B22BCC1962}" dt="2024-10-26T22:12:29.696" v="3707" actId="14100"/>
          <ac:picMkLst>
            <pc:docMk/>
            <pc:sldMk cId="1984378698" sldId="290"/>
            <ac:picMk id="20" creationId="{8C3B9C6D-0EFD-12D8-0BD8-382A372F7E5D}"/>
          </ac:picMkLst>
        </pc:picChg>
        <pc:picChg chg="add mod">
          <ac:chgData name="Rehab Zewail" userId="735672e088150e31" providerId="LiveId" clId="{BD4720D3-27B0-465E-966D-F7B22BCC1962}" dt="2024-10-26T22:12:58.953" v="3714" actId="14100"/>
          <ac:picMkLst>
            <pc:docMk/>
            <pc:sldMk cId="1984378698" sldId="290"/>
            <ac:picMk id="21" creationId="{D761ED3F-EF55-D508-58A4-1EDC062844C3}"/>
          </ac:picMkLst>
        </pc:picChg>
        <pc:picChg chg="add mod modCrop">
          <ac:chgData name="Rehab Zewail" userId="735672e088150e31" providerId="LiveId" clId="{BD4720D3-27B0-465E-966D-F7B22BCC1962}" dt="2024-10-26T22:13:49.319" v="3727" actId="14100"/>
          <ac:picMkLst>
            <pc:docMk/>
            <pc:sldMk cId="1984378698" sldId="290"/>
            <ac:picMk id="22" creationId="{55BBA8C6-5012-8183-5D13-D678E9DBA62E}"/>
          </ac:picMkLst>
        </pc:picChg>
        <pc:cxnChg chg="add mod">
          <ac:chgData name="Rehab Zewail" userId="735672e088150e31" providerId="LiveId" clId="{BD4720D3-27B0-465E-966D-F7B22BCC1962}" dt="2024-10-26T22:08:36.917" v="3677" actId="1035"/>
          <ac:cxnSpMkLst>
            <pc:docMk/>
            <pc:sldMk cId="1984378698" sldId="290"/>
            <ac:cxnSpMk id="11" creationId="{6DA0E106-FBC9-4840-0B4B-2A4743386156}"/>
          </ac:cxnSpMkLst>
        </pc:cxnChg>
        <pc:cxnChg chg="add mod">
          <ac:chgData name="Rehab Zewail" userId="735672e088150e31" providerId="LiveId" clId="{BD4720D3-27B0-465E-966D-F7B22BCC1962}" dt="2024-10-26T22:08:36.917" v="3677" actId="1035"/>
          <ac:cxnSpMkLst>
            <pc:docMk/>
            <pc:sldMk cId="1984378698" sldId="290"/>
            <ac:cxnSpMk id="14" creationId="{694419D0-AFF6-FCDD-5CEC-DE506DDC8103}"/>
          </ac:cxnSpMkLst>
        </pc:cxnChg>
      </pc:sldChg>
      <pc:sldChg chg="addSp delSp modSp new mod addAnim delAnim modAnim">
        <pc:chgData name="Rehab Zewail" userId="735672e088150e31" providerId="LiveId" clId="{BD4720D3-27B0-465E-966D-F7B22BCC1962}" dt="2024-10-26T22:46:39.131" v="3861"/>
        <pc:sldMkLst>
          <pc:docMk/>
          <pc:sldMk cId="2005319747" sldId="291"/>
        </pc:sldMkLst>
        <pc:spChg chg="del">
          <ac:chgData name="Rehab Zewail" userId="735672e088150e31" providerId="LiveId" clId="{BD4720D3-27B0-465E-966D-F7B22BCC1962}" dt="2024-10-26T22:14:48.648" v="3742" actId="478"/>
          <ac:spMkLst>
            <pc:docMk/>
            <pc:sldMk cId="2005319747" sldId="291"/>
            <ac:spMk id="2" creationId="{D28CE891-23A8-C0AD-53D1-2C9F9FE657BE}"/>
          </ac:spMkLst>
        </pc:spChg>
        <pc:spChg chg="del">
          <ac:chgData name="Rehab Zewail" userId="735672e088150e31" providerId="LiveId" clId="{BD4720D3-27B0-465E-966D-F7B22BCC1962}" dt="2024-10-26T22:14:48.648" v="3742" actId="478"/>
          <ac:spMkLst>
            <pc:docMk/>
            <pc:sldMk cId="2005319747" sldId="291"/>
            <ac:spMk id="3" creationId="{6BCBC74B-77F4-DDA4-FA9D-D726CC4CD64C}"/>
          </ac:spMkLst>
        </pc:spChg>
        <pc:spChg chg="add del mod">
          <ac:chgData name="Rehab Zewail" userId="735672e088150e31" providerId="LiveId" clId="{BD4720D3-27B0-465E-966D-F7B22BCC1962}" dt="2024-10-26T22:33:30.459" v="3752" actId="478"/>
          <ac:spMkLst>
            <pc:docMk/>
            <pc:sldMk cId="2005319747" sldId="291"/>
            <ac:spMk id="6" creationId="{3958D96A-E14C-741E-4D27-029588100A8E}"/>
          </ac:spMkLst>
        </pc:spChg>
        <pc:spChg chg="add del mod">
          <ac:chgData name="Rehab Zewail" userId="735672e088150e31" providerId="LiveId" clId="{BD4720D3-27B0-465E-966D-F7B22BCC1962}" dt="2024-10-26T22:33:30.459" v="3752" actId="478"/>
          <ac:spMkLst>
            <pc:docMk/>
            <pc:sldMk cId="2005319747" sldId="291"/>
            <ac:spMk id="7" creationId="{1A02F52C-FB57-3522-274B-FF45D02855A3}"/>
          </ac:spMkLst>
        </pc:spChg>
        <pc:spChg chg="add del mod">
          <ac:chgData name="Rehab Zewail" userId="735672e088150e31" providerId="LiveId" clId="{BD4720D3-27B0-465E-966D-F7B22BCC1962}" dt="2024-10-26T22:33:30.459" v="3752" actId="478"/>
          <ac:spMkLst>
            <pc:docMk/>
            <pc:sldMk cId="2005319747" sldId="291"/>
            <ac:spMk id="8" creationId="{0061AB52-3A1E-A84C-033C-317187956369}"/>
          </ac:spMkLst>
        </pc:spChg>
        <pc:spChg chg="add del mod">
          <ac:chgData name="Rehab Zewail" userId="735672e088150e31" providerId="LiveId" clId="{BD4720D3-27B0-465E-966D-F7B22BCC1962}" dt="2024-10-26T22:34:25.293" v="3764" actId="20577"/>
          <ac:spMkLst>
            <pc:docMk/>
            <pc:sldMk cId="2005319747" sldId="291"/>
            <ac:spMk id="9" creationId="{2013BC3F-979E-D2A0-A5A6-22F1C47A1702}"/>
          </ac:spMkLst>
        </pc:spChg>
        <pc:spChg chg="add del mod">
          <ac:chgData name="Rehab Zewail" userId="735672e088150e31" providerId="LiveId" clId="{BD4720D3-27B0-465E-966D-F7B22BCC1962}" dt="2024-10-26T22:36:26.348" v="3792" actId="14100"/>
          <ac:spMkLst>
            <pc:docMk/>
            <pc:sldMk cId="2005319747" sldId="291"/>
            <ac:spMk id="10" creationId="{44960868-4599-F76F-AFF1-5ED928FAE309}"/>
          </ac:spMkLst>
        </pc:spChg>
        <pc:spChg chg="add del mod">
          <ac:chgData name="Rehab Zewail" userId="735672e088150e31" providerId="LiveId" clId="{BD4720D3-27B0-465E-966D-F7B22BCC1962}" dt="2024-10-26T22:33:30.459" v="3752" actId="478"/>
          <ac:spMkLst>
            <pc:docMk/>
            <pc:sldMk cId="2005319747" sldId="291"/>
            <ac:spMk id="11" creationId="{785A79A6-A0BA-DB6D-1E1B-4092F84B9FD4}"/>
          </ac:spMkLst>
        </pc:spChg>
        <pc:spChg chg="add del mod">
          <ac:chgData name="Rehab Zewail" userId="735672e088150e31" providerId="LiveId" clId="{BD4720D3-27B0-465E-966D-F7B22BCC1962}" dt="2024-10-26T22:36:14.435" v="3790" actId="20578"/>
          <ac:spMkLst>
            <pc:docMk/>
            <pc:sldMk cId="2005319747" sldId="291"/>
            <ac:spMk id="12" creationId="{2E20931A-051B-24BE-6886-138FDCA8C620}"/>
          </ac:spMkLst>
        </pc:spChg>
        <pc:spChg chg="add del mod">
          <ac:chgData name="Rehab Zewail" userId="735672e088150e31" providerId="LiveId" clId="{BD4720D3-27B0-465E-966D-F7B22BCC1962}" dt="2024-10-26T22:33:30.459" v="3752" actId="478"/>
          <ac:spMkLst>
            <pc:docMk/>
            <pc:sldMk cId="2005319747" sldId="291"/>
            <ac:spMk id="13" creationId="{2E0AA45A-A6A0-9F08-ACB5-AE30CF67FC19}"/>
          </ac:spMkLst>
        </pc:spChg>
        <pc:spChg chg="add del mod">
          <ac:chgData name="Rehab Zewail" userId="735672e088150e31" providerId="LiveId" clId="{BD4720D3-27B0-465E-966D-F7B22BCC1962}" dt="2024-10-26T22:35:15.979" v="3781" actId="1036"/>
          <ac:spMkLst>
            <pc:docMk/>
            <pc:sldMk cId="2005319747" sldId="291"/>
            <ac:spMk id="14" creationId="{A22F190D-2432-5A15-DCB2-26E22B8315B9}"/>
          </ac:spMkLst>
        </pc:spChg>
        <pc:spChg chg="add del mod">
          <ac:chgData name="Rehab Zewail" userId="735672e088150e31" providerId="LiveId" clId="{BD4720D3-27B0-465E-966D-F7B22BCC1962}" dt="2024-10-26T22:33:30.459" v="3752" actId="478"/>
          <ac:spMkLst>
            <pc:docMk/>
            <pc:sldMk cId="2005319747" sldId="291"/>
            <ac:spMk id="19" creationId="{7FC30E66-5E52-03A9-3B3C-29BBFD9BC706}"/>
          </ac:spMkLst>
        </pc:spChg>
        <pc:spChg chg="add del mod">
          <ac:chgData name="Rehab Zewail" userId="735672e088150e31" providerId="LiveId" clId="{BD4720D3-27B0-465E-966D-F7B22BCC1962}" dt="2024-10-26T22:33:30.459" v="3752" actId="478"/>
          <ac:spMkLst>
            <pc:docMk/>
            <pc:sldMk cId="2005319747" sldId="291"/>
            <ac:spMk id="20" creationId="{CED41652-6AA5-1AB5-7E1F-000F2A200060}"/>
          </ac:spMkLst>
        </pc:spChg>
        <pc:spChg chg="add del mod">
          <ac:chgData name="Rehab Zewail" userId="735672e088150e31" providerId="LiveId" clId="{BD4720D3-27B0-465E-966D-F7B22BCC1962}" dt="2024-10-26T22:33:30.459" v="3752" actId="478"/>
          <ac:spMkLst>
            <pc:docMk/>
            <pc:sldMk cId="2005319747" sldId="291"/>
            <ac:spMk id="21" creationId="{6FFD2CA1-3AAE-3452-86BD-CD462A9227D7}"/>
          </ac:spMkLst>
        </pc:spChg>
        <pc:spChg chg="add del mod">
          <ac:chgData name="Rehab Zewail" userId="735672e088150e31" providerId="LiveId" clId="{BD4720D3-27B0-465E-966D-F7B22BCC1962}" dt="2024-10-26T22:37:02.722" v="3798" actId="20577"/>
          <ac:spMkLst>
            <pc:docMk/>
            <pc:sldMk cId="2005319747" sldId="291"/>
            <ac:spMk id="26" creationId="{DCBC04C2-379C-ED71-E7AE-004CBB46638F}"/>
          </ac:spMkLst>
        </pc:spChg>
        <pc:spChg chg="add del mod">
          <ac:chgData name="Rehab Zewail" userId="735672e088150e31" providerId="LiveId" clId="{BD4720D3-27B0-465E-966D-F7B22BCC1962}" dt="2024-10-26T22:33:30.459" v="3752" actId="478"/>
          <ac:spMkLst>
            <pc:docMk/>
            <pc:sldMk cId="2005319747" sldId="291"/>
            <ac:spMk id="27" creationId="{63011607-30F8-9BA1-8852-AD501B492797}"/>
          </ac:spMkLst>
        </pc:spChg>
        <pc:spChg chg="add del mod">
          <ac:chgData name="Rehab Zewail" userId="735672e088150e31" providerId="LiveId" clId="{BD4720D3-27B0-465E-966D-F7B22BCC1962}" dt="2024-10-26T22:33:30.459" v="3752" actId="478"/>
          <ac:spMkLst>
            <pc:docMk/>
            <pc:sldMk cId="2005319747" sldId="291"/>
            <ac:spMk id="29" creationId="{8D189984-E3F9-E312-B182-0CA145159FE0}"/>
          </ac:spMkLst>
        </pc:spChg>
        <pc:spChg chg="add del mod">
          <ac:chgData name="Rehab Zewail" userId="735672e088150e31" providerId="LiveId" clId="{BD4720D3-27B0-465E-966D-F7B22BCC1962}" dt="2024-10-26T22:33:30.459" v="3752" actId="478"/>
          <ac:spMkLst>
            <pc:docMk/>
            <pc:sldMk cId="2005319747" sldId="291"/>
            <ac:spMk id="30" creationId="{EE0C8E0E-57DE-67FE-ADF3-A971D20BFAF1}"/>
          </ac:spMkLst>
        </pc:spChg>
        <pc:spChg chg="add del mod">
          <ac:chgData name="Rehab Zewail" userId="735672e088150e31" providerId="LiveId" clId="{BD4720D3-27B0-465E-966D-F7B22BCC1962}" dt="2024-10-26T22:33:30.459" v="3752" actId="478"/>
          <ac:spMkLst>
            <pc:docMk/>
            <pc:sldMk cId="2005319747" sldId="291"/>
            <ac:spMk id="32" creationId="{278DBD65-F854-1D96-52F8-AAA13B209499}"/>
          </ac:spMkLst>
        </pc:spChg>
        <pc:spChg chg="add del mod">
          <ac:chgData name="Rehab Zewail" userId="735672e088150e31" providerId="LiveId" clId="{BD4720D3-27B0-465E-966D-F7B22BCC1962}" dt="2024-10-26T22:33:30.459" v="3752" actId="478"/>
          <ac:spMkLst>
            <pc:docMk/>
            <pc:sldMk cId="2005319747" sldId="291"/>
            <ac:spMk id="33" creationId="{E376FBED-2AC3-4EA9-B96A-1838ABED0133}"/>
          </ac:spMkLst>
        </pc:spChg>
        <pc:spChg chg="add del mod">
          <ac:chgData name="Rehab Zewail" userId="735672e088150e31" providerId="LiveId" clId="{BD4720D3-27B0-465E-966D-F7B22BCC1962}" dt="2024-10-26T22:37:27.994" v="3801" actId="1036"/>
          <ac:spMkLst>
            <pc:docMk/>
            <pc:sldMk cId="2005319747" sldId="291"/>
            <ac:spMk id="35" creationId="{8D71E346-8D19-DB70-B60A-C9D98D00AFFF}"/>
          </ac:spMkLst>
        </pc:spChg>
        <pc:spChg chg="add del mod">
          <ac:chgData name="Rehab Zewail" userId="735672e088150e31" providerId="LiveId" clId="{BD4720D3-27B0-465E-966D-F7B22BCC1962}" dt="2024-10-26T22:33:30.459" v="3752" actId="478"/>
          <ac:spMkLst>
            <pc:docMk/>
            <pc:sldMk cId="2005319747" sldId="291"/>
            <ac:spMk id="38" creationId="{1933BB4B-48AD-447B-1E95-8C65C07526CB}"/>
          </ac:spMkLst>
        </pc:spChg>
        <pc:spChg chg="add del mod">
          <ac:chgData name="Rehab Zewail" userId="735672e088150e31" providerId="LiveId" clId="{BD4720D3-27B0-465E-966D-F7B22BCC1962}" dt="2024-10-26T22:33:52.128" v="3761" actId="478"/>
          <ac:spMkLst>
            <pc:docMk/>
            <pc:sldMk cId="2005319747" sldId="291"/>
            <ac:spMk id="40" creationId="{DB99C0F4-CFB4-E8E2-73C8-0EC945330907}"/>
          </ac:spMkLst>
        </pc:spChg>
        <pc:picChg chg="add del mod">
          <ac:chgData name="Rehab Zewail" userId="735672e088150e31" providerId="LiveId" clId="{BD4720D3-27B0-465E-966D-F7B22BCC1962}" dt="2024-10-26T22:34:00.705" v="3762" actId="478"/>
          <ac:picMkLst>
            <pc:docMk/>
            <pc:sldMk cId="2005319747" sldId="291"/>
            <ac:picMk id="17" creationId="{1405DF71-EBEF-3641-B1A1-D20AC37DECDE}"/>
          </ac:picMkLst>
        </pc:picChg>
        <pc:picChg chg="add del mod">
          <ac:chgData name="Rehab Zewail" userId="735672e088150e31" providerId="LiveId" clId="{BD4720D3-27B0-465E-966D-F7B22BCC1962}" dt="2024-10-26T22:33:40.914" v="3758" actId="478"/>
          <ac:picMkLst>
            <pc:docMk/>
            <pc:sldMk cId="2005319747" sldId="291"/>
            <ac:picMk id="18" creationId="{BCC28068-0455-1E8C-36C2-6D095FA71E25}"/>
          </ac:picMkLst>
        </pc:picChg>
        <pc:picChg chg="add del mod">
          <ac:chgData name="Rehab Zewail" userId="735672e088150e31" providerId="LiveId" clId="{BD4720D3-27B0-465E-966D-F7B22BCC1962}" dt="2024-10-26T22:33:39.581" v="3757" actId="478"/>
          <ac:picMkLst>
            <pc:docMk/>
            <pc:sldMk cId="2005319747" sldId="291"/>
            <ac:picMk id="23" creationId="{98D82F7C-AA88-9A33-7433-7154B7418A27}"/>
          </ac:picMkLst>
        </pc:picChg>
        <pc:picChg chg="add del mod">
          <ac:chgData name="Rehab Zewail" userId="735672e088150e31" providerId="LiveId" clId="{BD4720D3-27B0-465E-966D-F7B22BCC1962}" dt="2024-10-26T22:33:38.418" v="3756" actId="478"/>
          <ac:picMkLst>
            <pc:docMk/>
            <pc:sldMk cId="2005319747" sldId="291"/>
            <ac:picMk id="24" creationId="{FE2D6CE6-8D34-FEB2-4CA2-CCF35B6EBEEA}"/>
          </ac:picMkLst>
        </pc:picChg>
        <pc:picChg chg="add del mod">
          <ac:chgData name="Rehab Zewail" userId="735672e088150e31" providerId="LiveId" clId="{BD4720D3-27B0-465E-966D-F7B22BCC1962}" dt="2024-10-26T22:33:37.450" v="3755" actId="478"/>
          <ac:picMkLst>
            <pc:docMk/>
            <pc:sldMk cId="2005319747" sldId="291"/>
            <ac:picMk id="25" creationId="{6FB97250-3993-6EDA-B629-1305A3DFA285}"/>
          </ac:picMkLst>
        </pc:picChg>
        <pc:picChg chg="add del mod">
          <ac:chgData name="Rehab Zewail" userId="735672e088150e31" providerId="LiveId" clId="{BD4720D3-27B0-465E-966D-F7B22BCC1962}" dt="2024-10-26T22:33:36.419" v="3754" actId="478"/>
          <ac:picMkLst>
            <pc:docMk/>
            <pc:sldMk cId="2005319747" sldId="291"/>
            <ac:picMk id="34" creationId="{2122F533-1748-E19B-F3A3-C099EE5CE252}"/>
          </ac:picMkLst>
        </pc:picChg>
        <pc:picChg chg="add del mod">
          <ac:chgData name="Rehab Zewail" userId="735672e088150e31" providerId="LiveId" clId="{BD4720D3-27B0-465E-966D-F7B22BCC1962}" dt="2024-10-26T22:33:34.883" v="3753" actId="478"/>
          <ac:picMkLst>
            <pc:docMk/>
            <pc:sldMk cId="2005319747" sldId="291"/>
            <ac:picMk id="36" creationId="{741ECAFC-959B-4540-F78D-094A02639421}"/>
          </ac:picMkLst>
        </pc:picChg>
        <pc:picChg chg="add mod">
          <ac:chgData name="Rehab Zewail" userId="735672e088150e31" providerId="LiveId" clId="{BD4720D3-27B0-465E-966D-F7B22BCC1962}" dt="2024-10-26T22:35:41.151" v="3788" actId="14100"/>
          <ac:picMkLst>
            <pc:docMk/>
            <pc:sldMk cId="2005319747" sldId="291"/>
            <ac:picMk id="41" creationId="{49F83694-CCE4-814F-1383-1D6D5F1EB1AA}"/>
          </ac:picMkLst>
        </pc:picChg>
        <pc:picChg chg="add mod">
          <ac:chgData name="Rehab Zewail" userId="735672e088150e31" providerId="LiveId" clId="{BD4720D3-27B0-465E-966D-F7B22BCC1962}" dt="2024-10-26T22:40:21.313" v="3815" actId="14100"/>
          <ac:picMkLst>
            <pc:docMk/>
            <pc:sldMk cId="2005319747" sldId="291"/>
            <ac:picMk id="43" creationId="{DA6C58DF-6D90-6950-2A3B-FB46E63D7BA5}"/>
          </ac:picMkLst>
        </pc:picChg>
        <pc:picChg chg="add mod">
          <ac:chgData name="Rehab Zewail" userId="735672e088150e31" providerId="LiveId" clId="{BD4720D3-27B0-465E-966D-F7B22BCC1962}" dt="2024-10-26T22:40:47.089" v="3822" actId="14100"/>
          <ac:picMkLst>
            <pc:docMk/>
            <pc:sldMk cId="2005319747" sldId="291"/>
            <ac:picMk id="44" creationId="{5C133E6C-31F0-1D38-6ECF-80BE5769545C}"/>
          </ac:picMkLst>
        </pc:picChg>
        <pc:picChg chg="add mod">
          <ac:chgData name="Rehab Zewail" userId="735672e088150e31" providerId="LiveId" clId="{BD4720D3-27B0-465E-966D-F7B22BCC1962}" dt="2024-10-26T22:44:24.525" v="3833" actId="14100"/>
          <ac:picMkLst>
            <pc:docMk/>
            <pc:sldMk cId="2005319747" sldId="291"/>
            <ac:picMk id="45" creationId="{291FF64B-1ABD-970E-0375-BB340885404C}"/>
          </ac:picMkLst>
        </pc:picChg>
        <pc:picChg chg="add mod">
          <ac:chgData name="Rehab Zewail" userId="735672e088150e31" providerId="LiveId" clId="{BD4720D3-27B0-465E-966D-F7B22BCC1962}" dt="2024-10-26T22:44:58.042" v="3839" actId="14100"/>
          <ac:picMkLst>
            <pc:docMk/>
            <pc:sldMk cId="2005319747" sldId="291"/>
            <ac:picMk id="46" creationId="{F599EB93-53D4-D55E-D38D-B290DFEA544B}"/>
          </ac:picMkLst>
        </pc:picChg>
        <pc:picChg chg="add mod modCrop">
          <ac:chgData name="Rehab Zewail" userId="735672e088150e31" providerId="LiveId" clId="{BD4720D3-27B0-465E-966D-F7B22BCC1962}" dt="2024-10-26T22:45:40.276" v="3849" actId="14100"/>
          <ac:picMkLst>
            <pc:docMk/>
            <pc:sldMk cId="2005319747" sldId="291"/>
            <ac:picMk id="47" creationId="{FD36CC76-63A6-B73D-53BC-3EF9AEC2C60E}"/>
          </ac:picMkLst>
        </pc:picChg>
        <pc:picChg chg="add mod modCrop">
          <ac:chgData name="Rehab Zewail" userId="735672e088150e31" providerId="LiveId" clId="{BD4720D3-27B0-465E-966D-F7B22BCC1962}" dt="2024-10-26T22:46:34.891" v="3860" actId="14100"/>
          <ac:picMkLst>
            <pc:docMk/>
            <pc:sldMk cId="2005319747" sldId="291"/>
            <ac:picMk id="48" creationId="{4B2609BE-F467-F96A-4AA8-0BAA08A7FB0E}"/>
          </ac:picMkLst>
        </pc:picChg>
        <pc:cxnChg chg="add del mod">
          <ac:chgData name="Rehab Zewail" userId="735672e088150e31" providerId="LiveId" clId="{BD4720D3-27B0-465E-966D-F7B22BCC1962}" dt="2024-10-26T22:33:30.459" v="3752" actId="478"/>
          <ac:cxnSpMkLst>
            <pc:docMk/>
            <pc:sldMk cId="2005319747" sldId="291"/>
            <ac:cxnSpMk id="15" creationId="{A7F901F5-EEF6-9E40-A768-7A576AEEB748}"/>
          </ac:cxnSpMkLst>
        </pc:cxnChg>
        <pc:cxnChg chg="add del mod">
          <ac:chgData name="Rehab Zewail" userId="735672e088150e31" providerId="LiveId" clId="{BD4720D3-27B0-465E-966D-F7B22BCC1962}" dt="2024-10-26T22:33:30.459" v="3752" actId="478"/>
          <ac:cxnSpMkLst>
            <pc:docMk/>
            <pc:sldMk cId="2005319747" sldId="291"/>
            <ac:cxnSpMk id="16" creationId="{5BBF7B2B-C504-981B-95C0-B546E7F39AC3}"/>
          </ac:cxnSpMkLst>
        </pc:cxnChg>
        <pc:cxnChg chg="add del mod">
          <ac:chgData name="Rehab Zewail" userId="735672e088150e31" providerId="LiveId" clId="{BD4720D3-27B0-465E-966D-F7B22BCC1962}" dt="2024-10-26T22:33:30.459" v="3752" actId="478"/>
          <ac:cxnSpMkLst>
            <pc:docMk/>
            <pc:sldMk cId="2005319747" sldId="291"/>
            <ac:cxnSpMk id="22" creationId="{53B1A46F-3FB3-E560-59DB-7556FD871119}"/>
          </ac:cxnSpMkLst>
        </pc:cxnChg>
        <pc:cxnChg chg="add del mod">
          <ac:chgData name="Rehab Zewail" userId="735672e088150e31" providerId="LiveId" clId="{BD4720D3-27B0-465E-966D-F7B22BCC1962}" dt="2024-10-26T22:33:30.459" v="3752" actId="478"/>
          <ac:cxnSpMkLst>
            <pc:docMk/>
            <pc:sldMk cId="2005319747" sldId="291"/>
            <ac:cxnSpMk id="28" creationId="{E18DB930-B1F1-F502-CE35-D149995D0802}"/>
          </ac:cxnSpMkLst>
        </pc:cxnChg>
        <pc:cxnChg chg="add del mod">
          <ac:chgData name="Rehab Zewail" userId="735672e088150e31" providerId="LiveId" clId="{BD4720D3-27B0-465E-966D-F7B22BCC1962}" dt="2024-10-26T22:33:30.459" v="3752" actId="478"/>
          <ac:cxnSpMkLst>
            <pc:docMk/>
            <pc:sldMk cId="2005319747" sldId="291"/>
            <ac:cxnSpMk id="31" creationId="{2C2D83DB-CD02-4FAF-6FAF-380C7B7635A0}"/>
          </ac:cxnSpMkLst>
        </pc:cxnChg>
        <pc:cxnChg chg="add mod">
          <ac:chgData name="Rehab Zewail" userId="735672e088150e31" providerId="LiveId" clId="{BD4720D3-27B0-465E-966D-F7B22BCC1962}" dt="2024-10-26T22:36:39.201" v="3796" actId="1037"/>
          <ac:cxnSpMkLst>
            <pc:docMk/>
            <pc:sldMk cId="2005319747" sldId="291"/>
            <ac:cxnSpMk id="42" creationId="{B91E4A31-7F2C-325E-369D-A8B3CCEFD787}"/>
          </ac:cxnSpMkLst>
        </pc:cxnChg>
      </pc:sldChg>
      <pc:sldChg chg="addSp delSp modSp new mod addAnim delAnim modAnim">
        <pc:chgData name="Rehab Zewail" userId="735672e088150e31" providerId="LiveId" clId="{BD4720D3-27B0-465E-966D-F7B22BCC1962}" dt="2024-11-02T18:29:59.527" v="5057"/>
        <pc:sldMkLst>
          <pc:docMk/>
          <pc:sldMk cId="257219127" sldId="292"/>
        </pc:sldMkLst>
        <pc:spChg chg="del">
          <ac:chgData name="Rehab Zewail" userId="735672e088150e31" providerId="LiveId" clId="{BD4720D3-27B0-465E-966D-F7B22BCC1962}" dt="2024-10-26T22:47:02.312" v="3864" actId="478"/>
          <ac:spMkLst>
            <pc:docMk/>
            <pc:sldMk cId="257219127" sldId="292"/>
            <ac:spMk id="2" creationId="{9D01F95E-94ED-F128-06CA-06165D1F7FED}"/>
          </ac:spMkLst>
        </pc:spChg>
        <pc:spChg chg="del">
          <ac:chgData name="Rehab Zewail" userId="735672e088150e31" providerId="LiveId" clId="{BD4720D3-27B0-465E-966D-F7B22BCC1962}" dt="2024-10-26T22:47:02.312" v="3864" actId="478"/>
          <ac:spMkLst>
            <pc:docMk/>
            <pc:sldMk cId="257219127" sldId="292"/>
            <ac:spMk id="3" creationId="{4EE9C1AA-C45D-1062-BFB3-5AA9DF5BA544}"/>
          </ac:spMkLst>
        </pc:spChg>
        <pc:spChg chg="add del mod">
          <ac:chgData name="Rehab Zewail" userId="735672e088150e31" providerId="LiveId" clId="{BD4720D3-27B0-465E-966D-F7B22BCC1962}" dt="2024-10-26T23:55:29.207" v="4128" actId="478"/>
          <ac:spMkLst>
            <pc:docMk/>
            <pc:sldMk cId="257219127" sldId="292"/>
            <ac:spMk id="6" creationId="{7CE42C4E-676F-C7CA-46FA-63D6D41B98E6}"/>
          </ac:spMkLst>
        </pc:spChg>
        <pc:spChg chg="add del mod">
          <ac:chgData name="Rehab Zewail" userId="735672e088150e31" providerId="LiveId" clId="{BD4720D3-27B0-465E-966D-F7B22BCC1962}" dt="2024-10-26T22:47:41.283" v="3868" actId="478"/>
          <ac:spMkLst>
            <pc:docMk/>
            <pc:sldMk cId="257219127" sldId="292"/>
            <ac:spMk id="7" creationId="{45B32F7D-E5CF-0CAD-3456-104AC5126D12}"/>
          </ac:spMkLst>
        </pc:spChg>
        <pc:spChg chg="add del mod">
          <ac:chgData name="Rehab Zewail" userId="735672e088150e31" providerId="LiveId" clId="{BD4720D3-27B0-465E-966D-F7B22BCC1962}" dt="2024-10-26T23:55:25.317" v="4126" actId="478"/>
          <ac:spMkLst>
            <pc:docMk/>
            <pc:sldMk cId="257219127" sldId="292"/>
            <ac:spMk id="8" creationId="{52285914-47A2-9D87-7D17-6B7534AEEC59}"/>
          </ac:spMkLst>
        </pc:spChg>
        <pc:spChg chg="add del mod">
          <ac:chgData name="Rehab Zewail" userId="735672e088150e31" providerId="LiveId" clId="{BD4720D3-27B0-465E-966D-F7B22BCC1962}" dt="2024-10-26T23:55:16.171" v="4124" actId="1076"/>
          <ac:spMkLst>
            <pc:docMk/>
            <pc:sldMk cId="257219127" sldId="292"/>
            <ac:spMk id="9" creationId="{66EC0EF1-B55B-3A7D-A140-5F4092CD2C87}"/>
          </ac:spMkLst>
        </pc:spChg>
        <pc:spChg chg="add del mod">
          <ac:chgData name="Rehab Zewail" userId="735672e088150e31" providerId="LiveId" clId="{BD4720D3-27B0-465E-966D-F7B22BCC1962}" dt="2024-10-26T22:48:20.838" v="3879" actId="14100"/>
          <ac:spMkLst>
            <pc:docMk/>
            <pc:sldMk cId="257219127" sldId="292"/>
            <ac:spMk id="10" creationId="{1659FAAD-7AD8-C5B7-F3BC-053EFE9EE9FF}"/>
          </ac:spMkLst>
        </pc:spChg>
        <pc:spChg chg="add del mod">
          <ac:chgData name="Rehab Zewail" userId="735672e088150e31" providerId="LiveId" clId="{BD4720D3-27B0-465E-966D-F7B22BCC1962}" dt="2024-10-26T23:43:03.496" v="3987" actId="1076"/>
          <ac:spMkLst>
            <pc:docMk/>
            <pc:sldMk cId="257219127" sldId="292"/>
            <ac:spMk id="11" creationId="{CD033A11-A3F0-FC23-7A91-18E93C0E7752}"/>
          </ac:spMkLst>
        </pc:spChg>
        <pc:spChg chg="add del mod">
          <ac:chgData name="Rehab Zewail" userId="735672e088150e31" providerId="LiveId" clId="{BD4720D3-27B0-465E-966D-F7B22BCC1962}" dt="2024-10-26T23:42:18.659" v="3983" actId="478"/>
          <ac:spMkLst>
            <pc:docMk/>
            <pc:sldMk cId="257219127" sldId="292"/>
            <ac:spMk id="12" creationId="{3F02C42D-4336-FF35-7EF3-7252FAE448F7}"/>
          </ac:spMkLst>
        </pc:spChg>
        <pc:spChg chg="add del mod">
          <ac:chgData name="Rehab Zewail" userId="735672e088150e31" providerId="LiveId" clId="{BD4720D3-27B0-465E-966D-F7B22BCC1962}" dt="2024-10-26T23:40:52.035" v="3972" actId="1076"/>
          <ac:spMkLst>
            <pc:docMk/>
            <pc:sldMk cId="257219127" sldId="292"/>
            <ac:spMk id="13" creationId="{D2A89A76-E04D-D33A-CC07-C9700EAEE706}"/>
          </ac:spMkLst>
        </pc:spChg>
        <pc:spChg chg="add del mod">
          <ac:chgData name="Rehab Zewail" userId="735672e088150e31" providerId="LiveId" clId="{BD4720D3-27B0-465E-966D-F7B22BCC1962}" dt="2024-10-26T23:40:52.035" v="3972" actId="1076"/>
          <ac:spMkLst>
            <pc:docMk/>
            <pc:sldMk cId="257219127" sldId="292"/>
            <ac:spMk id="14" creationId="{83D5CB20-D5A7-5E5B-C2B5-014B879FFB33}"/>
          </ac:spMkLst>
        </pc:spChg>
        <pc:spChg chg="add del mod">
          <ac:chgData name="Rehab Zewail" userId="735672e088150e31" providerId="LiveId" clId="{BD4720D3-27B0-465E-966D-F7B22BCC1962}" dt="2024-10-26T23:40:52.035" v="3972" actId="1076"/>
          <ac:spMkLst>
            <pc:docMk/>
            <pc:sldMk cId="257219127" sldId="292"/>
            <ac:spMk id="15" creationId="{6E2EF3AA-8B5E-8FB2-453B-EB64F0A579CE}"/>
          </ac:spMkLst>
        </pc:spChg>
        <pc:spChg chg="add del mod">
          <ac:chgData name="Rehab Zewail" userId="735672e088150e31" providerId="LiveId" clId="{BD4720D3-27B0-465E-966D-F7B22BCC1962}" dt="2024-10-26T23:40:52.035" v="3972" actId="1076"/>
          <ac:spMkLst>
            <pc:docMk/>
            <pc:sldMk cId="257219127" sldId="292"/>
            <ac:spMk id="16" creationId="{09F3894A-4296-8CD4-382D-9D0A633B5CA6}"/>
          </ac:spMkLst>
        </pc:spChg>
        <pc:spChg chg="add del mod">
          <ac:chgData name="Rehab Zewail" userId="735672e088150e31" providerId="LiveId" clId="{BD4720D3-27B0-465E-966D-F7B22BCC1962}" dt="2024-10-26T23:51:50.873" v="4092" actId="478"/>
          <ac:spMkLst>
            <pc:docMk/>
            <pc:sldMk cId="257219127" sldId="292"/>
            <ac:spMk id="19" creationId="{53314DB0-DEF5-AD75-1D39-01AF745FC6B9}"/>
          </ac:spMkLst>
        </pc:spChg>
        <pc:spChg chg="add del mod">
          <ac:chgData name="Rehab Zewail" userId="735672e088150e31" providerId="LiveId" clId="{BD4720D3-27B0-465E-966D-F7B22BCC1962}" dt="2024-10-26T23:51:50.873" v="4092" actId="478"/>
          <ac:spMkLst>
            <pc:docMk/>
            <pc:sldMk cId="257219127" sldId="292"/>
            <ac:spMk id="20" creationId="{BBA6EDF5-6229-B019-4E44-D3451C2B7830}"/>
          </ac:spMkLst>
        </pc:spChg>
        <pc:spChg chg="add del mod">
          <ac:chgData name="Rehab Zewail" userId="735672e088150e31" providerId="LiveId" clId="{BD4720D3-27B0-465E-966D-F7B22BCC1962}" dt="2024-10-26T23:51:50.873" v="4092" actId="478"/>
          <ac:spMkLst>
            <pc:docMk/>
            <pc:sldMk cId="257219127" sldId="292"/>
            <ac:spMk id="21" creationId="{694775A4-8BE9-A494-9D68-631255CF806E}"/>
          </ac:spMkLst>
        </pc:spChg>
        <pc:spChg chg="add del mod">
          <ac:chgData name="Rehab Zewail" userId="735672e088150e31" providerId="LiveId" clId="{BD4720D3-27B0-465E-966D-F7B22BCC1962}" dt="2024-10-26T23:50:18.242" v="4077" actId="478"/>
          <ac:spMkLst>
            <pc:docMk/>
            <pc:sldMk cId="257219127" sldId="292"/>
            <ac:spMk id="23" creationId="{644D715F-902D-CCBB-7B84-BCDE453AC32F}"/>
          </ac:spMkLst>
        </pc:spChg>
        <pc:spChg chg="add del mod">
          <ac:chgData name="Rehab Zewail" userId="735672e088150e31" providerId="LiveId" clId="{BD4720D3-27B0-465E-966D-F7B22BCC1962}" dt="2024-10-26T23:50:24.107" v="4078" actId="1076"/>
          <ac:spMkLst>
            <pc:docMk/>
            <pc:sldMk cId="257219127" sldId="292"/>
            <ac:spMk id="24" creationId="{B4F20783-07C3-7A49-8274-118AEC187355}"/>
          </ac:spMkLst>
        </pc:spChg>
        <pc:spChg chg="add del mod">
          <ac:chgData name="Rehab Zewail" userId="735672e088150e31" providerId="LiveId" clId="{BD4720D3-27B0-465E-966D-F7B22BCC1962}" dt="2024-10-26T23:50:24.107" v="4078" actId="1076"/>
          <ac:spMkLst>
            <pc:docMk/>
            <pc:sldMk cId="257219127" sldId="292"/>
            <ac:spMk id="26" creationId="{ABFF95BC-C7B5-012E-EB08-CA260B497623}"/>
          </ac:spMkLst>
        </pc:spChg>
        <pc:spChg chg="add del mod">
          <ac:chgData name="Rehab Zewail" userId="735672e088150e31" providerId="LiveId" clId="{BD4720D3-27B0-465E-966D-F7B22BCC1962}" dt="2024-10-26T23:50:24.107" v="4078" actId="1076"/>
          <ac:spMkLst>
            <pc:docMk/>
            <pc:sldMk cId="257219127" sldId="292"/>
            <ac:spMk id="27" creationId="{7C268C6D-9917-8433-B162-B2761D7DCA26}"/>
          </ac:spMkLst>
        </pc:spChg>
        <pc:spChg chg="add del mod">
          <ac:chgData name="Rehab Zewail" userId="735672e088150e31" providerId="LiveId" clId="{BD4720D3-27B0-465E-966D-F7B22BCC1962}" dt="2024-10-26T23:50:24.107" v="4078" actId="1076"/>
          <ac:spMkLst>
            <pc:docMk/>
            <pc:sldMk cId="257219127" sldId="292"/>
            <ac:spMk id="29" creationId="{C96AEB99-EEFB-83C9-1F91-2139524FC943}"/>
          </ac:spMkLst>
        </pc:spChg>
        <pc:spChg chg="add del mod">
          <ac:chgData name="Rehab Zewail" userId="735672e088150e31" providerId="LiveId" clId="{BD4720D3-27B0-465E-966D-F7B22BCC1962}" dt="2024-10-26T23:50:26.176" v="4080" actId="20577"/>
          <ac:spMkLst>
            <pc:docMk/>
            <pc:sldMk cId="257219127" sldId="292"/>
            <ac:spMk id="30" creationId="{BDB9CE57-0A62-FB41-EDB6-01B806EFEE28}"/>
          </ac:spMkLst>
        </pc:spChg>
        <pc:spChg chg="add del mod">
          <ac:chgData name="Rehab Zewail" userId="735672e088150e31" providerId="LiveId" clId="{BD4720D3-27B0-465E-966D-F7B22BCC1962}" dt="2024-10-26T23:51:35.347" v="4091"/>
          <ac:spMkLst>
            <pc:docMk/>
            <pc:sldMk cId="257219127" sldId="292"/>
            <ac:spMk id="31" creationId="{8A3FDD05-5674-9CC4-024A-01CCC5D53E8F}"/>
          </ac:spMkLst>
        </pc:spChg>
        <pc:spChg chg="add del mod">
          <ac:chgData name="Rehab Zewail" userId="735672e088150e31" providerId="LiveId" clId="{BD4720D3-27B0-465E-966D-F7B22BCC1962}" dt="2024-10-26T22:47:41.283" v="3868" actId="478"/>
          <ac:spMkLst>
            <pc:docMk/>
            <pc:sldMk cId="257219127" sldId="292"/>
            <ac:spMk id="41" creationId="{4CA296E8-1E5C-DEE9-624D-AA694FA4FBC6}"/>
          </ac:spMkLst>
        </pc:spChg>
        <pc:spChg chg="add del mod">
          <ac:chgData name="Rehab Zewail" userId="735672e088150e31" providerId="LiveId" clId="{BD4720D3-27B0-465E-966D-F7B22BCC1962}" dt="2024-10-26T22:47:54.435" v="3876" actId="478"/>
          <ac:spMkLst>
            <pc:docMk/>
            <pc:sldMk cId="257219127" sldId="292"/>
            <ac:spMk id="43" creationId="{7F1A5F60-6360-AAA7-883B-00ACC4E539CA}"/>
          </ac:spMkLst>
        </pc:spChg>
        <pc:spChg chg="add mod">
          <ac:chgData name="Rehab Zewail" userId="735672e088150e31" providerId="LiveId" clId="{BD4720D3-27B0-465E-966D-F7B22BCC1962}" dt="2024-10-26T23:45:49.087" v="4023" actId="14100"/>
          <ac:spMkLst>
            <pc:docMk/>
            <pc:sldMk cId="257219127" sldId="292"/>
            <ac:spMk id="48" creationId="{2C80E4A0-333A-FF51-B2CB-FE7928C76901}"/>
          </ac:spMkLst>
        </pc:spChg>
        <pc:spChg chg="add mod">
          <ac:chgData name="Rehab Zewail" userId="735672e088150e31" providerId="LiveId" clId="{BD4720D3-27B0-465E-966D-F7B22BCC1962}" dt="2024-10-26T23:48:21.644" v="4057" actId="1076"/>
          <ac:spMkLst>
            <pc:docMk/>
            <pc:sldMk cId="257219127" sldId="292"/>
            <ac:spMk id="50" creationId="{276D8042-016F-FDD4-7EE9-135DAF990F71}"/>
          </ac:spMkLst>
        </pc:spChg>
        <pc:spChg chg="add mod">
          <ac:chgData name="Rehab Zewail" userId="735672e088150e31" providerId="LiveId" clId="{BD4720D3-27B0-465E-966D-F7B22BCC1962}" dt="2024-10-26T23:46:12.894" v="4039" actId="14100"/>
          <ac:spMkLst>
            <pc:docMk/>
            <pc:sldMk cId="257219127" sldId="292"/>
            <ac:spMk id="51" creationId="{9D95A359-E8CA-A61F-E7B8-C713BB709D53}"/>
          </ac:spMkLst>
        </pc:spChg>
        <pc:spChg chg="add mod">
          <ac:chgData name="Rehab Zewail" userId="735672e088150e31" providerId="LiveId" clId="{BD4720D3-27B0-465E-966D-F7B22BCC1962}" dt="2024-10-26T23:48:47.108" v="4060" actId="1076"/>
          <ac:spMkLst>
            <pc:docMk/>
            <pc:sldMk cId="257219127" sldId="292"/>
            <ac:spMk id="52" creationId="{E8A9F79F-5934-5193-202F-A21B551C59C2}"/>
          </ac:spMkLst>
        </pc:spChg>
        <pc:picChg chg="add del mod">
          <ac:chgData name="Rehab Zewail" userId="735672e088150e31" providerId="LiveId" clId="{BD4720D3-27B0-465E-966D-F7B22BCC1962}" dt="2024-10-26T22:47:51.816" v="3875" actId="478"/>
          <ac:picMkLst>
            <pc:docMk/>
            <pc:sldMk cId="257219127" sldId="292"/>
            <ac:picMk id="32" creationId="{EC7C3D60-2BEC-AB76-EA99-62466699D63C}"/>
          </ac:picMkLst>
        </pc:picChg>
        <pc:picChg chg="add del mod">
          <ac:chgData name="Rehab Zewail" userId="735672e088150e31" providerId="LiveId" clId="{BD4720D3-27B0-465E-966D-F7B22BCC1962}" dt="2024-10-26T22:47:49.789" v="3874" actId="478"/>
          <ac:picMkLst>
            <pc:docMk/>
            <pc:sldMk cId="257219127" sldId="292"/>
            <ac:picMk id="34" creationId="{4F2328EE-4338-C381-D2B0-B27F3C0FC817}"/>
          </ac:picMkLst>
        </pc:picChg>
        <pc:picChg chg="add del mod">
          <ac:chgData name="Rehab Zewail" userId="735672e088150e31" providerId="LiveId" clId="{BD4720D3-27B0-465E-966D-F7B22BCC1962}" dt="2024-10-26T22:47:48.358" v="3873" actId="478"/>
          <ac:picMkLst>
            <pc:docMk/>
            <pc:sldMk cId="257219127" sldId="292"/>
            <ac:picMk id="35" creationId="{3A20F7AF-1C26-4D56-0219-0427D7760C20}"/>
          </ac:picMkLst>
        </pc:picChg>
        <pc:picChg chg="add del mod">
          <ac:chgData name="Rehab Zewail" userId="735672e088150e31" providerId="LiveId" clId="{BD4720D3-27B0-465E-966D-F7B22BCC1962}" dt="2024-10-26T22:47:47.608" v="3872" actId="478"/>
          <ac:picMkLst>
            <pc:docMk/>
            <pc:sldMk cId="257219127" sldId="292"/>
            <ac:picMk id="36" creationId="{9F6691D6-606C-2BD0-F3D2-200F699B9227}"/>
          </ac:picMkLst>
        </pc:picChg>
        <pc:picChg chg="add del mod">
          <ac:chgData name="Rehab Zewail" userId="735672e088150e31" providerId="LiveId" clId="{BD4720D3-27B0-465E-966D-F7B22BCC1962}" dt="2024-10-26T22:47:46.868" v="3871" actId="478"/>
          <ac:picMkLst>
            <pc:docMk/>
            <pc:sldMk cId="257219127" sldId="292"/>
            <ac:picMk id="37" creationId="{E4F6B16E-104B-3DD3-6828-CDF41F8183B8}"/>
          </ac:picMkLst>
        </pc:picChg>
        <pc:picChg chg="add del mod">
          <ac:chgData name="Rehab Zewail" userId="735672e088150e31" providerId="LiveId" clId="{BD4720D3-27B0-465E-966D-F7B22BCC1962}" dt="2024-10-26T22:47:46.116" v="3870" actId="478"/>
          <ac:picMkLst>
            <pc:docMk/>
            <pc:sldMk cId="257219127" sldId="292"/>
            <ac:picMk id="38" creationId="{7E03FA69-EB69-F756-1D8E-CB99395555D7}"/>
          </ac:picMkLst>
        </pc:picChg>
        <pc:picChg chg="add del mod">
          <ac:chgData name="Rehab Zewail" userId="735672e088150e31" providerId="LiveId" clId="{BD4720D3-27B0-465E-966D-F7B22BCC1962}" dt="2024-10-26T22:47:44.779" v="3869" actId="478"/>
          <ac:picMkLst>
            <pc:docMk/>
            <pc:sldMk cId="257219127" sldId="292"/>
            <ac:picMk id="39" creationId="{3C8FFC3F-17C8-CAD0-9601-5BE0C71B389F}"/>
          </ac:picMkLst>
        </pc:picChg>
        <pc:picChg chg="add mod modCrop">
          <ac:chgData name="Rehab Zewail" userId="735672e088150e31" providerId="LiveId" clId="{BD4720D3-27B0-465E-966D-F7B22BCC1962}" dt="2024-10-26T23:43:19.327" v="3989" actId="732"/>
          <ac:picMkLst>
            <pc:docMk/>
            <pc:sldMk cId="257219127" sldId="292"/>
            <ac:picMk id="44" creationId="{DFCF445F-4151-C4BF-D0BB-A54CC7528FE2}"/>
          </ac:picMkLst>
        </pc:picChg>
        <pc:picChg chg="add mod modCrop">
          <ac:chgData name="Rehab Zewail" userId="735672e088150e31" providerId="LiveId" clId="{BD4720D3-27B0-465E-966D-F7B22BCC1962}" dt="2024-10-26T23:44:05.227" v="3999" actId="14100"/>
          <ac:picMkLst>
            <pc:docMk/>
            <pc:sldMk cId="257219127" sldId="292"/>
            <ac:picMk id="45" creationId="{4120348E-3C4B-5E84-2027-E4834B524035}"/>
          </ac:picMkLst>
        </pc:picChg>
        <pc:picChg chg="add mod modCrop">
          <ac:chgData name="Rehab Zewail" userId="735672e088150e31" providerId="LiveId" clId="{BD4720D3-27B0-465E-966D-F7B22BCC1962}" dt="2024-10-26T23:45:03.997" v="4009" actId="14100"/>
          <ac:picMkLst>
            <pc:docMk/>
            <pc:sldMk cId="257219127" sldId="292"/>
            <ac:picMk id="46" creationId="{9FFB2F5F-97C6-BFD3-809C-D8A0D10FE179}"/>
          </ac:picMkLst>
        </pc:picChg>
        <pc:picChg chg="add mod modCrop">
          <ac:chgData name="Rehab Zewail" userId="735672e088150e31" providerId="LiveId" clId="{BD4720D3-27B0-465E-966D-F7B22BCC1962}" dt="2024-10-26T23:46:46.643" v="4052" actId="14100"/>
          <ac:picMkLst>
            <pc:docMk/>
            <pc:sldMk cId="257219127" sldId="292"/>
            <ac:picMk id="47" creationId="{F737F975-7903-A679-6712-12C96F11FA66}"/>
          </ac:picMkLst>
        </pc:picChg>
        <pc:picChg chg="add mod modCrop">
          <ac:chgData name="Rehab Zewail" userId="735672e088150e31" providerId="LiveId" clId="{BD4720D3-27B0-465E-966D-F7B22BCC1962}" dt="2024-10-26T23:49:19.457" v="4068" actId="14100"/>
          <ac:picMkLst>
            <pc:docMk/>
            <pc:sldMk cId="257219127" sldId="292"/>
            <ac:picMk id="53" creationId="{47DEA218-A7B1-F52B-09DD-46A3ED2A9A25}"/>
          </ac:picMkLst>
        </pc:picChg>
        <pc:picChg chg="add mod">
          <ac:chgData name="Rehab Zewail" userId="735672e088150e31" providerId="LiveId" clId="{BD4720D3-27B0-465E-966D-F7B22BCC1962}" dt="2024-10-26T23:49:56.177" v="4075" actId="14100"/>
          <ac:picMkLst>
            <pc:docMk/>
            <pc:sldMk cId="257219127" sldId="292"/>
            <ac:picMk id="54" creationId="{3719B39D-C3F9-05EB-863A-4EA7643581BF}"/>
          </ac:picMkLst>
        </pc:picChg>
        <pc:picChg chg="add mod modCrop">
          <ac:chgData name="Rehab Zewail" userId="735672e088150e31" providerId="LiveId" clId="{BD4720D3-27B0-465E-966D-F7B22BCC1962}" dt="2024-10-26T23:51:00.647" v="4088" actId="14100"/>
          <ac:picMkLst>
            <pc:docMk/>
            <pc:sldMk cId="257219127" sldId="292"/>
            <ac:picMk id="55" creationId="{B7BC7F7D-C838-875B-E7D0-FA371A5FEA1D}"/>
          </ac:picMkLst>
        </pc:picChg>
        <pc:picChg chg="add mod modCrop">
          <ac:chgData name="Rehab Zewail" userId="735672e088150e31" providerId="LiveId" clId="{BD4720D3-27B0-465E-966D-F7B22BCC1962}" dt="2024-11-02T18:29:50.438" v="5055" actId="1076"/>
          <ac:picMkLst>
            <pc:docMk/>
            <pc:sldMk cId="257219127" sldId="292"/>
            <ac:picMk id="56" creationId="{EEEE12D2-C635-519C-712E-84C048D9CFA8}"/>
          </ac:picMkLst>
        </pc:picChg>
        <pc:cxnChg chg="add del mod">
          <ac:chgData name="Rehab Zewail" userId="735672e088150e31" providerId="LiveId" clId="{BD4720D3-27B0-465E-966D-F7B22BCC1962}" dt="2024-10-26T23:40:52.035" v="3972" actId="1076"/>
          <ac:cxnSpMkLst>
            <pc:docMk/>
            <pc:sldMk cId="257219127" sldId="292"/>
            <ac:cxnSpMk id="17" creationId="{CF1B6DE6-5300-C298-AA60-7A75741CD664}"/>
          </ac:cxnSpMkLst>
        </pc:cxnChg>
        <pc:cxnChg chg="add del mod">
          <ac:chgData name="Rehab Zewail" userId="735672e088150e31" providerId="LiveId" clId="{BD4720D3-27B0-465E-966D-F7B22BCC1962}" dt="2024-10-26T23:40:52.035" v="3972" actId="1076"/>
          <ac:cxnSpMkLst>
            <pc:docMk/>
            <pc:sldMk cId="257219127" sldId="292"/>
            <ac:cxnSpMk id="18" creationId="{3AB0D9D1-6744-E0DD-171C-C6C4E7A2DC03}"/>
          </ac:cxnSpMkLst>
        </pc:cxnChg>
        <pc:cxnChg chg="add del mod">
          <ac:chgData name="Rehab Zewail" userId="735672e088150e31" providerId="LiveId" clId="{BD4720D3-27B0-465E-966D-F7B22BCC1962}" dt="2024-10-26T23:51:55.972" v="4093" actId="478"/>
          <ac:cxnSpMkLst>
            <pc:docMk/>
            <pc:sldMk cId="257219127" sldId="292"/>
            <ac:cxnSpMk id="22" creationId="{FB77255C-BA34-5E1C-F0C1-91BFBD25D4E3}"/>
          </ac:cxnSpMkLst>
        </pc:cxnChg>
        <pc:cxnChg chg="add del mod">
          <ac:chgData name="Rehab Zewail" userId="735672e088150e31" providerId="LiveId" clId="{BD4720D3-27B0-465E-966D-F7B22BCC1962}" dt="2024-10-26T23:50:24.107" v="4078" actId="1076"/>
          <ac:cxnSpMkLst>
            <pc:docMk/>
            <pc:sldMk cId="257219127" sldId="292"/>
            <ac:cxnSpMk id="25" creationId="{C084DDED-B919-2476-2CE1-1B3B29F0493A}"/>
          </ac:cxnSpMkLst>
        </pc:cxnChg>
        <pc:cxnChg chg="add del mod">
          <ac:chgData name="Rehab Zewail" userId="735672e088150e31" providerId="LiveId" clId="{BD4720D3-27B0-465E-966D-F7B22BCC1962}" dt="2024-10-26T23:50:24.107" v="4078" actId="1076"/>
          <ac:cxnSpMkLst>
            <pc:docMk/>
            <pc:sldMk cId="257219127" sldId="292"/>
            <ac:cxnSpMk id="28" creationId="{02776D93-B2F7-3719-CFF7-F6EA6F7D1553}"/>
          </ac:cxnSpMkLst>
        </pc:cxnChg>
        <pc:cxnChg chg="add del mod">
          <ac:chgData name="Rehab Zewail" userId="735672e088150e31" providerId="LiveId" clId="{BD4720D3-27B0-465E-966D-F7B22BCC1962}" dt="2024-10-26T23:51:55.972" v="4093" actId="478"/>
          <ac:cxnSpMkLst>
            <pc:docMk/>
            <pc:sldMk cId="257219127" sldId="292"/>
            <ac:cxnSpMk id="33" creationId="{5F17DBCF-6F81-44FF-4107-512FBB490A3A}"/>
          </ac:cxnSpMkLst>
        </pc:cxnChg>
        <pc:cxnChg chg="add mod">
          <ac:chgData name="Rehab Zewail" userId="735672e088150e31" providerId="LiveId" clId="{BD4720D3-27B0-465E-966D-F7B22BCC1962}" dt="2024-10-26T23:46:17.267" v="4042" actId="1038"/>
          <ac:cxnSpMkLst>
            <pc:docMk/>
            <pc:sldMk cId="257219127" sldId="292"/>
            <ac:cxnSpMk id="49" creationId="{DB49D520-A32A-8C7D-8C97-2E7DEDE2C416}"/>
          </ac:cxnSpMkLst>
        </pc:cxnChg>
      </pc:sldChg>
      <pc:sldChg chg="addSp delSp modSp new mod delAnim modAnim">
        <pc:chgData name="Rehab Zewail" userId="735672e088150e31" providerId="LiveId" clId="{BD4720D3-27B0-465E-966D-F7B22BCC1962}" dt="2024-10-27T00:42:00.665" v="4868" actId="20577"/>
        <pc:sldMkLst>
          <pc:docMk/>
          <pc:sldMk cId="535298292" sldId="293"/>
        </pc:sldMkLst>
        <pc:spChg chg="del">
          <ac:chgData name="Rehab Zewail" userId="735672e088150e31" providerId="LiveId" clId="{BD4720D3-27B0-465E-966D-F7B22BCC1962}" dt="2024-10-26T22:47:05.935" v="3865" actId="478"/>
          <ac:spMkLst>
            <pc:docMk/>
            <pc:sldMk cId="535298292" sldId="293"/>
            <ac:spMk id="2" creationId="{494650C5-8DBB-A8C1-4A5A-B31A33AA276C}"/>
          </ac:spMkLst>
        </pc:spChg>
        <pc:spChg chg="del">
          <ac:chgData name="Rehab Zewail" userId="735672e088150e31" providerId="LiveId" clId="{BD4720D3-27B0-465E-966D-F7B22BCC1962}" dt="2024-10-26T22:47:05.935" v="3865" actId="478"/>
          <ac:spMkLst>
            <pc:docMk/>
            <pc:sldMk cId="535298292" sldId="293"/>
            <ac:spMk id="3" creationId="{6D13454F-27D5-8DB5-6BE1-38A512A1A803}"/>
          </ac:spMkLst>
        </pc:spChg>
        <pc:spChg chg="add mod">
          <ac:chgData name="Rehab Zewail" userId="735672e088150e31" providerId="LiveId" clId="{BD4720D3-27B0-465E-966D-F7B22BCC1962}" dt="2024-10-27T00:19:02.868" v="4397" actId="14100"/>
          <ac:spMkLst>
            <pc:docMk/>
            <pc:sldMk cId="535298292" sldId="293"/>
            <ac:spMk id="6" creationId="{D0D464A7-75D6-F757-EA99-F6F114967673}"/>
          </ac:spMkLst>
        </pc:spChg>
        <pc:spChg chg="add mod">
          <ac:chgData name="Rehab Zewail" userId="735672e088150e31" providerId="LiveId" clId="{BD4720D3-27B0-465E-966D-F7B22BCC1962}" dt="2024-10-27T00:19:22.513" v="4418" actId="1035"/>
          <ac:spMkLst>
            <pc:docMk/>
            <pc:sldMk cId="535298292" sldId="293"/>
            <ac:spMk id="7" creationId="{5D4116A3-3ECF-A53F-B14E-DD249B08800F}"/>
          </ac:spMkLst>
        </pc:spChg>
        <pc:spChg chg="add mod">
          <ac:chgData name="Rehab Zewail" userId="735672e088150e31" providerId="LiveId" clId="{BD4720D3-27B0-465E-966D-F7B22BCC1962}" dt="2024-10-27T00:41:20.887" v="4861" actId="1076"/>
          <ac:spMkLst>
            <pc:docMk/>
            <pc:sldMk cId="535298292" sldId="293"/>
            <ac:spMk id="8" creationId="{BCE3ED79-5A03-C79C-F92A-02D896556E63}"/>
          </ac:spMkLst>
        </pc:spChg>
        <pc:spChg chg="add mod">
          <ac:chgData name="Rehab Zewail" userId="735672e088150e31" providerId="LiveId" clId="{BD4720D3-27B0-465E-966D-F7B22BCC1962}" dt="2024-10-27T00:35:09.226" v="4707" actId="1037"/>
          <ac:spMkLst>
            <pc:docMk/>
            <pc:sldMk cId="535298292" sldId="293"/>
            <ac:spMk id="9" creationId="{10AE1FCB-8758-C44B-6C83-D547D4D2FA4B}"/>
          </ac:spMkLst>
        </pc:spChg>
        <pc:spChg chg="add mod">
          <ac:chgData name="Rehab Zewail" userId="735672e088150e31" providerId="LiveId" clId="{BD4720D3-27B0-465E-966D-F7B22BCC1962}" dt="2024-10-27T00:19:22.513" v="4418" actId="1035"/>
          <ac:spMkLst>
            <pc:docMk/>
            <pc:sldMk cId="535298292" sldId="293"/>
            <ac:spMk id="10" creationId="{CA181B52-EBE0-A415-A70D-6CE8F326BDB5}"/>
          </ac:spMkLst>
        </pc:spChg>
        <pc:spChg chg="add mod">
          <ac:chgData name="Rehab Zewail" userId="735672e088150e31" providerId="LiveId" clId="{BD4720D3-27B0-465E-966D-F7B22BCC1962}" dt="2024-10-27T00:19:22.513" v="4418" actId="1035"/>
          <ac:spMkLst>
            <pc:docMk/>
            <pc:sldMk cId="535298292" sldId="293"/>
            <ac:spMk id="11" creationId="{11CCDB1C-7063-48AC-5EE3-FA2C05EDDB55}"/>
          </ac:spMkLst>
        </pc:spChg>
        <pc:spChg chg="add mod">
          <ac:chgData name="Rehab Zewail" userId="735672e088150e31" providerId="LiveId" clId="{BD4720D3-27B0-465E-966D-F7B22BCC1962}" dt="2024-10-27T00:19:22.513" v="4418" actId="1035"/>
          <ac:spMkLst>
            <pc:docMk/>
            <pc:sldMk cId="535298292" sldId="293"/>
            <ac:spMk id="12" creationId="{B545B7F9-8D04-6CCC-E106-D760CA890898}"/>
          </ac:spMkLst>
        </pc:spChg>
        <pc:spChg chg="add del mod">
          <ac:chgData name="Rehab Zewail" userId="735672e088150e31" providerId="LiveId" clId="{BD4720D3-27B0-465E-966D-F7B22BCC1962}" dt="2024-10-27T00:09:02.147" v="4294" actId="478"/>
          <ac:spMkLst>
            <pc:docMk/>
            <pc:sldMk cId="535298292" sldId="293"/>
            <ac:spMk id="15" creationId="{5B5A1C91-32B0-3D3A-58A7-5B0B25074B3C}"/>
          </ac:spMkLst>
        </pc:spChg>
        <pc:spChg chg="add del mod">
          <ac:chgData name="Rehab Zewail" userId="735672e088150e31" providerId="LiveId" clId="{BD4720D3-27B0-465E-966D-F7B22BCC1962}" dt="2024-10-27T00:09:02.147" v="4294" actId="478"/>
          <ac:spMkLst>
            <pc:docMk/>
            <pc:sldMk cId="535298292" sldId="293"/>
            <ac:spMk id="16" creationId="{884669F1-D3D7-AD2A-A7A7-33B9FF550EAA}"/>
          </ac:spMkLst>
        </pc:spChg>
        <pc:spChg chg="add del mod">
          <ac:chgData name="Rehab Zewail" userId="735672e088150e31" providerId="LiveId" clId="{BD4720D3-27B0-465E-966D-F7B22BCC1962}" dt="2024-10-27T00:09:02.147" v="4294" actId="478"/>
          <ac:spMkLst>
            <pc:docMk/>
            <pc:sldMk cId="535298292" sldId="293"/>
            <ac:spMk id="17" creationId="{C47D33C9-7D6F-FC51-0A24-157B023C576A}"/>
          </ac:spMkLst>
        </pc:spChg>
        <pc:spChg chg="add mod">
          <ac:chgData name="Rehab Zewail" userId="735672e088150e31" providerId="LiveId" clId="{BD4720D3-27B0-465E-966D-F7B22BCC1962}" dt="2024-10-27T00:21:59.091" v="4569" actId="20577"/>
          <ac:spMkLst>
            <pc:docMk/>
            <pc:sldMk cId="535298292" sldId="293"/>
            <ac:spMk id="19" creationId="{0D106412-1243-EF06-094C-3680DE3BF8EA}"/>
          </ac:spMkLst>
        </pc:spChg>
        <pc:spChg chg="add mod">
          <ac:chgData name="Rehab Zewail" userId="735672e088150e31" providerId="LiveId" clId="{BD4720D3-27B0-465E-966D-F7B22BCC1962}" dt="2024-10-27T00:21:19.079" v="4567" actId="1036"/>
          <ac:spMkLst>
            <pc:docMk/>
            <pc:sldMk cId="535298292" sldId="293"/>
            <ac:spMk id="20" creationId="{C447116D-B1AC-8568-34E9-3B53267BDF4F}"/>
          </ac:spMkLst>
        </pc:spChg>
        <pc:spChg chg="add mod">
          <ac:chgData name="Rehab Zewail" userId="735672e088150e31" providerId="LiveId" clId="{BD4720D3-27B0-465E-966D-F7B22BCC1962}" dt="2024-10-27T00:21:19.079" v="4567" actId="1036"/>
          <ac:spMkLst>
            <pc:docMk/>
            <pc:sldMk cId="535298292" sldId="293"/>
            <ac:spMk id="22" creationId="{BD18CD9E-32A5-F3F4-8D4B-55382E2BBD58}"/>
          </ac:spMkLst>
        </pc:spChg>
        <pc:spChg chg="add mod">
          <ac:chgData name="Rehab Zewail" userId="735672e088150e31" providerId="LiveId" clId="{BD4720D3-27B0-465E-966D-F7B22BCC1962}" dt="2024-10-27T00:21:19.079" v="4567" actId="1036"/>
          <ac:spMkLst>
            <pc:docMk/>
            <pc:sldMk cId="535298292" sldId="293"/>
            <ac:spMk id="23" creationId="{F9500DD6-61CE-A2D3-8129-0C9ABD9C8E9D}"/>
          </ac:spMkLst>
        </pc:spChg>
        <pc:spChg chg="add mod">
          <ac:chgData name="Rehab Zewail" userId="735672e088150e31" providerId="LiveId" clId="{BD4720D3-27B0-465E-966D-F7B22BCC1962}" dt="2024-10-27T00:21:19.079" v="4567" actId="1036"/>
          <ac:spMkLst>
            <pc:docMk/>
            <pc:sldMk cId="535298292" sldId="293"/>
            <ac:spMk id="25" creationId="{5AE1F444-5EB5-F65C-03C4-845DFE2064EA}"/>
          </ac:spMkLst>
        </pc:spChg>
        <pc:spChg chg="add mod">
          <ac:chgData name="Rehab Zewail" userId="735672e088150e31" providerId="LiveId" clId="{BD4720D3-27B0-465E-966D-F7B22BCC1962}" dt="2024-10-27T00:21:19.079" v="4567" actId="1036"/>
          <ac:spMkLst>
            <pc:docMk/>
            <pc:sldMk cId="535298292" sldId="293"/>
            <ac:spMk id="26" creationId="{665C161D-561A-768A-2247-867CD7B34CFC}"/>
          </ac:spMkLst>
        </pc:spChg>
        <pc:spChg chg="add mod">
          <ac:chgData name="Rehab Zewail" userId="735672e088150e31" providerId="LiveId" clId="{BD4720D3-27B0-465E-966D-F7B22BCC1962}" dt="2024-10-27T00:21:19.079" v="4567" actId="1036"/>
          <ac:spMkLst>
            <pc:docMk/>
            <pc:sldMk cId="535298292" sldId="293"/>
            <ac:spMk id="27" creationId="{720642D0-E7BF-4C5B-017C-07B4F73BD7DD}"/>
          </ac:spMkLst>
        </pc:spChg>
        <pc:spChg chg="add del mod">
          <ac:chgData name="Rehab Zewail" userId="735672e088150e31" providerId="LiveId" clId="{BD4720D3-27B0-465E-966D-F7B22BCC1962}" dt="2024-10-26T23:54:36.140" v="4118" actId="478"/>
          <ac:spMkLst>
            <pc:docMk/>
            <pc:sldMk cId="535298292" sldId="293"/>
            <ac:spMk id="37" creationId="{F8230098-5F14-CD2F-7C68-E2C8C0515D74}"/>
          </ac:spMkLst>
        </pc:spChg>
        <pc:spChg chg="add mod">
          <ac:chgData name="Rehab Zewail" userId="735672e088150e31" providerId="LiveId" clId="{BD4720D3-27B0-465E-966D-F7B22BCC1962}" dt="2024-10-27T00:42:00.665" v="4868" actId="20577"/>
          <ac:spMkLst>
            <pc:docMk/>
            <pc:sldMk cId="535298292" sldId="293"/>
            <ac:spMk id="39" creationId="{587808C8-A094-F1D3-CBEB-BBBB2D47C001}"/>
          </ac:spMkLst>
        </pc:spChg>
        <pc:spChg chg="add mod">
          <ac:chgData name="Rehab Zewail" userId="735672e088150e31" providerId="LiveId" clId="{BD4720D3-27B0-465E-966D-F7B22BCC1962}" dt="2024-10-27T00:19:22.513" v="4418" actId="1035"/>
          <ac:spMkLst>
            <pc:docMk/>
            <pc:sldMk cId="535298292" sldId="293"/>
            <ac:spMk id="43" creationId="{63E7D6A7-67BC-FA80-E45C-9A19DA6BA3B8}"/>
          </ac:spMkLst>
        </pc:spChg>
        <pc:spChg chg="add mod">
          <ac:chgData name="Rehab Zewail" userId="735672e088150e31" providerId="LiveId" clId="{BD4720D3-27B0-465E-966D-F7B22BCC1962}" dt="2024-10-27T00:19:22.513" v="4418" actId="1035"/>
          <ac:spMkLst>
            <pc:docMk/>
            <pc:sldMk cId="535298292" sldId="293"/>
            <ac:spMk id="45" creationId="{F4FA5846-AB8D-D400-01FB-DF547C477B35}"/>
          </ac:spMkLst>
        </pc:spChg>
        <pc:spChg chg="add mod">
          <ac:chgData name="Rehab Zewail" userId="735672e088150e31" providerId="LiveId" clId="{BD4720D3-27B0-465E-966D-F7B22BCC1962}" dt="2024-10-27T00:19:22.513" v="4418" actId="1035"/>
          <ac:spMkLst>
            <pc:docMk/>
            <pc:sldMk cId="535298292" sldId="293"/>
            <ac:spMk id="46" creationId="{ED09E3B8-2195-833B-C74F-D03D638B66A1}"/>
          </ac:spMkLst>
        </pc:spChg>
        <pc:spChg chg="add mod">
          <ac:chgData name="Rehab Zewail" userId="735672e088150e31" providerId="LiveId" clId="{BD4720D3-27B0-465E-966D-F7B22BCC1962}" dt="2024-10-27T00:13:16.021" v="4334" actId="571"/>
          <ac:spMkLst>
            <pc:docMk/>
            <pc:sldMk cId="535298292" sldId="293"/>
            <ac:spMk id="57" creationId="{F722D2F7-240D-2D2C-D34B-2272D96246A4}"/>
          </ac:spMkLst>
        </pc:spChg>
        <pc:spChg chg="add del mod">
          <ac:chgData name="Rehab Zewail" userId="735672e088150e31" providerId="LiveId" clId="{BD4720D3-27B0-465E-966D-F7B22BCC1962}" dt="2024-10-27T00:21:08.319" v="4543"/>
          <ac:spMkLst>
            <pc:docMk/>
            <pc:sldMk cId="535298292" sldId="293"/>
            <ac:spMk id="61" creationId="{7FCD9559-5C81-9889-A661-6350741D50AD}"/>
          </ac:spMkLst>
        </pc:spChg>
        <pc:spChg chg="add del mod">
          <ac:chgData name="Rehab Zewail" userId="735672e088150e31" providerId="LiveId" clId="{BD4720D3-27B0-465E-966D-F7B22BCC1962}" dt="2024-10-27T00:29:00.986" v="4663" actId="478"/>
          <ac:spMkLst>
            <pc:docMk/>
            <pc:sldMk cId="535298292" sldId="293"/>
            <ac:spMk id="66" creationId="{1E2D9EF3-DB4C-0886-3B55-5637EF1E269C}"/>
          </ac:spMkLst>
        </pc:spChg>
        <pc:picChg chg="add del mod">
          <ac:chgData name="Rehab Zewail" userId="735672e088150e31" providerId="LiveId" clId="{BD4720D3-27B0-465E-966D-F7B22BCC1962}" dt="2024-10-26T23:54:27.975" v="4116" actId="478"/>
          <ac:picMkLst>
            <pc:docMk/>
            <pc:sldMk cId="535298292" sldId="293"/>
            <ac:picMk id="28" creationId="{084AC45F-6804-C5B2-77FF-1DC7E6325E8D}"/>
          </ac:picMkLst>
        </pc:picChg>
        <pc:picChg chg="add del mod">
          <ac:chgData name="Rehab Zewail" userId="735672e088150e31" providerId="LiveId" clId="{BD4720D3-27B0-465E-966D-F7B22BCC1962}" dt="2024-10-26T23:54:27.075" v="4115" actId="478"/>
          <ac:picMkLst>
            <pc:docMk/>
            <pc:sldMk cId="535298292" sldId="293"/>
            <ac:picMk id="30" creationId="{1CBFECD8-AF96-EAFF-4A7C-FD9F473FCA6A}"/>
          </ac:picMkLst>
        </pc:picChg>
        <pc:picChg chg="add del mod">
          <ac:chgData name="Rehab Zewail" userId="735672e088150e31" providerId="LiveId" clId="{BD4720D3-27B0-465E-966D-F7B22BCC1962}" dt="2024-10-26T23:54:26.330" v="4114" actId="478"/>
          <ac:picMkLst>
            <pc:docMk/>
            <pc:sldMk cId="535298292" sldId="293"/>
            <ac:picMk id="31" creationId="{79CC2D34-C369-59BF-A6A3-5AC3FB333C08}"/>
          </ac:picMkLst>
        </pc:picChg>
        <pc:picChg chg="add del mod">
          <ac:chgData name="Rehab Zewail" userId="735672e088150e31" providerId="LiveId" clId="{BD4720D3-27B0-465E-966D-F7B22BCC1962}" dt="2024-10-26T23:54:25.537" v="4113" actId="478"/>
          <ac:picMkLst>
            <pc:docMk/>
            <pc:sldMk cId="535298292" sldId="293"/>
            <ac:picMk id="32" creationId="{EF780701-CB21-8D84-4698-A33E601135F3}"/>
          </ac:picMkLst>
        </pc:picChg>
        <pc:picChg chg="add del mod">
          <ac:chgData name="Rehab Zewail" userId="735672e088150e31" providerId="LiveId" clId="{BD4720D3-27B0-465E-966D-F7B22BCC1962}" dt="2024-10-26T23:54:24.803" v="4112" actId="478"/>
          <ac:picMkLst>
            <pc:docMk/>
            <pc:sldMk cId="535298292" sldId="293"/>
            <ac:picMk id="33" creationId="{3F1EA1BC-0188-80D0-F137-BC815FA767FC}"/>
          </ac:picMkLst>
        </pc:picChg>
        <pc:picChg chg="add del mod">
          <ac:chgData name="Rehab Zewail" userId="735672e088150e31" providerId="LiveId" clId="{BD4720D3-27B0-465E-966D-F7B22BCC1962}" dt="2024-10-26T23:54:23.987" v="4111" actId="478"/>
          <ac:picMkLst>
            <pc:docMk/>
            <pc:sldMk cId="535298292" sldId="293"/>
            <ac:picMk id="34" creationId="{02AB152A-D9A5-C7EF-16F2-C7EF6E5DC9F8}"/>
          </ac:picMkLst>
        </pc:picChg>
        <pc:picChg chg="add del mod">
          <ac:chgData name="Rehab Zewail" userId="735672e088150e31" providerId="LiveId" clId="{BD4720D3-27B0-465E-966D-F7B22BCC1962}" dt="2024-10-26T23:54:23.113" v="4110" actId="478"/>
          <ac:picMkLst>
            <pc:docMk/>
            <pc:sldMk cId="535298292" sldId="293"/>
            <ac:picMk id="35" creationId="{B3CFD710-DFA2-3978-5D15-5B1E3B14C565}"/>
          </ac:picMkLst>
        </pc:picChg>
        <pc:picChg chg="add mod modCrop">
          <ac:chgData name="Rehab Zewail" userId="735672e088150e31" providerId="LiveId" clId="{BD4720D3-27B0-465E-966D-F7B22BCC1962}" dt="2024-10-26T23:59:56.996" v="4196" actId="14100"/>
          <ac:picMkLst>
            <pc:docMk/>
            <pc:sldMk cId="535298292" sldId="293"/>
            <ac:picMk id="40" creationId="{29BD728C-7B9C-D80F-9589-651A88978C2B}"/>
          </ac:picMkLst>
        </pc:picChg>
        <pc:picChg chg="add del mod">
          <ac:chgData name="Rehab Zewail" userId="735672e088150e31" providerId="LiveId" clId="{BD4720D3-27B0-465E-966D-F7B22BCC1962}" dt="2024-10-27T00:05:32.707" v="4254" actId="478"/>
          <ac:picMkLst>
            <pc:docMk/>
            <pc:sldMk cId="535298292" sldId="293"/>
            <ac:picMk id="41" creationId="{B5138AC7-96CD-80B9-522E-13B71EB78B79}"/>
          </ac:picMkLst>
        </pc:picChg>
        <pc:picChg chg="add del mod">
          <ac:chgData name="Rehab Zewail" userId="735672e088150e31" providerId="LiveId" clId="{BD4720D3-27B0-465E-966D-F7B22BCC1962}" dt="2024-10-27T00:05:31.592" v="4253" actId="478"/>
          <ac:picMkLst>
            <pc:docMk/>
            <pc:sldMk cId="535298292" sldId="293"/>
            <ac:picMk id="42" creationId="{D60B604B-5A9C-EF66-CEEB-752CD1898BF8}"/>
          </ac:picMkLst>
        </pc:picChg>
        <pc:picChg chg="add del mod">
          <ac:chgData name="Rehab Zewail" userId="735672e088150e31" providerId="LiveId" clId="{BD4720D3-27B0-465E-966D-F7B22BCC1962}" dt="2024-10-27T00:04:46.800" v="4244" actId="478"/>
          <ac:picMkLst>
            <pc:docMk/>
            <pc:sldMk cId="535298292" sldId="293"/>
            <ac:picMk id="47" creationId="{8F47E41A-A4DF-00CB-802D-1B329DDB2004}"/>
          </ac:picMkLst>
        </pc:picChg>
        <pc:picChg chg="add del mod">
          <ac:chgData name="Rehab Zewail" userId="735672e088150e31" providerId="LiveId" clId="{BD4720D3-27B0-465E-966D-F7B22BCC1962}" dt="2024-10-27T00:05:30.051" v="4252" actId="478"/>
          <ac:picMkLst>
            <pc:docMk/>
            <pc:sldMk cId="535298292" sldId="293"/>
            <ac:picMk id="48" creationId="{60721EFD-8232-DA9D-6DEE-AAF2E636CC33}"/>
          </ac:picMkLst>
        </pc:picChg>
        <pc:picChg chg="add mod">
          <ac:chgData name="Rehab Zewail" userId="735672e088150e31" providerId="LiveId" clId="{BD4720D3-27B0-465E-966D-F7B22BCC1962}" dt="2024-10-27T00:06:02.261" v="4261" actId="14100"/>
          <ac:picMkLst>
            <pc:docMk/>
            <pc:sldMk cId="535298292" sldId="293"/>
            <ac:picMk id="49" creationId="{2AA3E715-02FA-4A56-1741-E4800D0ECF2D}"/>
          </ac:picMkLst>
        </pc:picChg>
        <pc:picChg chg="add del mod">
          <ac:chgData name="Rehab Zewail" userId="735672e088150e31" providerId="LiveId" clId="{BD4720D3-27B0-465E-966D-F7B22BCC1962}" dt="2024-10-27T00:06:25.796" v="4266" actId="478"/>
          <ac:picMkLst>
            <pc:docMk/>
            <pc:sldMk cId="535298292" sldId="293"/>
            <ac:picMk id="50" creationId="{7FC1D143-2890-2303-CC91-1BD16BFD5131}"/>
          </ac:picMkLst>
        </pc:picChg>
        <pc:picChg chg="add mod">
          <ac:chgData name="Rehab Zewail" userId="735672e088150e31" providerId="LiveId" clId="{BD4720D3-27B0-465E-966D-F7B22BCC1962}" dt="2024-10-27T00:06:49.467" v="4272" actId="14100"/>
          <ac:picMkLst>
            <pc:docMk/>
            <pc:sldMk cId="535298292" sldId="293"/>
            <ac:picMk id="51" creationId="{0877C049-922C-A7A0-4941-22B3F4DCAF1C}"/>
          </ac:picMkLst>
        </pc:picChg>
        <pc:picChg chg="add del mod modCrop">
          <ac:chgData name="Rehab Zewail" userId="735672e088150e31" providerId="LiveId" clId="{BD4720D3-27B0-465E-966D-F7B22BCC1962}" dt="2024-10-27T00:07:34.108" v="4282" actId="478"/>
          <ac:picMkLst>
            <pc:docMk/>
            <pc:sldMk cId="535298292" sldId="293"/>
            <ac:picMk id="52" creationId="{50F96168-8CC5-63FE-1DEA-BD3D8209588C}"/>
          </ac:picMkLst>
        </pc:picChg>
        <pc:picChg chg="add mod modCrop">
          <ac:chgData name="Rehab Zewail" userId="735672e088150e31" providerId="LiveId" clId="{BD4720D3-27B0-465E-966D-F7B22BCC1962}" dt="2024-10-27T00:08:11.442" v="4289" actId="14100"/>
          <ac:picMkLst>
            <pc:docMk/>
            <pc:sldMk cId="535298292" sldId="293"/>
            <ac:picMk id="53" creationId="{5EE70FD6-EC00-E12E-9572-856C9BDA608A}"/>
          </ac:picMkLst>
        </pc:picChg>
        <pc:picChg chg="add del mod modCrop">
          <ac:chgData name="Rehab Zewail" userId="735672e088150e31" providerId="LiveId" clId="{BD4720D3-27B0-465E-966D-F7B22BCC1962}" dt="2024-10-27T00:24:21.645" v="4577" actId="478"/>
          <ac:picMkLst>
            <pc:docMk/>
            <pc:sldMk cId="535298292" sldId="293"/>
            <ac:picMk id="54" creationId="{8593A9AB-0622-1414-3F83-EFCD13AF4DF9}"/>
          </ac:picMkLst>
        </pc:picChg>
        <pc:picChg chg="add del mod modCrop">
          <ac:chgData name="Rehab Zewail" userId="735672e088150e31" providerId="LiveId" clId="{BD4720D3-27B0-465E-966D-F7B22BCC1962}" dt="2024-10-27T00:24:18.330" v="4576" actId="478"/>
          <ac:picMkLst>
            <pc:docMk/>
            <pc:sldMk cId="535298292" sldId="293"/>
            <ac:picMk id="55" creationId="{319C6B31-4FC5-86FC-E01D-728967877110}"/>
          </ac:picMkLst>
        </pc:picChg>
        <pc:picChg chg="add del mod modCrop">
          <ac:chgData name="Rehab Zewail" userId="735672e088150e31" providerId="LiveId" clId="{BD4720D3-27B0-465E-966D-F7B22BCC1962}" dt="2024-10-27T00:24:16.761" v="4575" actId="478"/>
          <ac:picMkLst>
            <pc:docMk/>
            <pc:sldMk cId="535298292" sldId="293"/>
            <ac:picMk id="56" creationId="{113EC5FC-31A1-1B08-E704-A35C4E6D42F0}"/>
          </ac:picMkLst>
        </pc:picChg>
        <pc:picChg chg="add del mod modCrop">
          <ac:chgData name="Rehab Zewail" userId="735672e088150e31" providerId="LiveId" clId="{BD4720D3-27B0-465E-966D-F7B22BCC1962}" dt="2024-10-27T00:24:15.214" v="4574" actId="478"/>
          <ac:picMkLst>
            <pc:docMk/>
            <pc:sldMk cId="535298292" sldId="293"/>
            <ac:picMk id="58" creationId="{6E89DEE6-0318-7D5B-F152-29AEA0E2A51A}"/>
          </ac:picMkLst>
        </pc:picChg>
        <pc:picChg chg="add del mod modCrop">
          <ac:chgData name="Rehab Zewail" userId="735672e088150e31" providerId="LiveId" clId="{BD4720D3-27B0-465E-966D-F7B22BCC1962}" dt="2024-10-27T00:24:13.656" v="4573" actId="478"/>
          <ac:picMkLst>
            <pc:docMk/>
            <pc:sldMk cId="535298292" sldId="293"/>
            <ac:picMk id="59" creationId="{F34734EA-CDB8-64C8-3DCB-699EBCA75125}"/>
          </ac:picMkLst>
        </pc:picChg>
        <pc:picChg chg="add del mod modCrop">
          <ac:chgData name="Rehab Zewail" userId="735672e088150e31" providerId="LiveId" clId="{BD4720D3-27B0-465E-966D-F7B22BCC1962}" dt="2024-10-27T00:24:11.657" v="4572" actId="478"/>
          <ac:picMkLst>
            <pc:docMk/>
            <pc:sldMk cId="535298292" sldId="293"/>
            <ac:picMk id="60" creationId="{E7474EA4-BE1C-5CF5-F7AA-E7D2242176E6}"/>
          </ac:picMkLst>
        </pc:picChg>
        <pc:picChg chg="add mod modCrop">
          <ac:chgData name="Rehab Zewail" userId="735672e088150e31" providerId="LiveId" clId="{BD4720D3-27B0-465E-966D-F7B22BCC1962}" dt="2024-10-27T00:25:04.077" v="4584" actId="14100"/>
          <ac:picMkLst>
            <pc:docMk/>
            <pc:sldMk cId="535298292" sldId="293"/>
            <ac:picMk id="62" creationId="{753390E4-738C-471C-C188-9BF66F0065D0}"/>
          </ac:picMkLst>
        </pc:picChg>
        <pc:picChg chg="add del mod modCrop">
          <ac:chgData name="Rehab Zewail" userId="735672e088150e31" providerId="LiveId" clId="{BD4720D3-27B0-465E-966D-F7B22BCC1962}" dt="2024-10-27T00:25:53.382" v="4595" actId="478"/>
          <ac:picMkLst>
            <pc:docMk/>
            <pc:sldMk cId="535298292" sldId="293"/>
            <ac:picMk id="63" creationId="{EDF1D58E-4F4C-D5FB-BBA7-059D65AA453F}"/>
          </ac:picMkLst>
        </pc:picChg>
        <pc:picChg chg="add del mod modCrop">
          <ac:chgData name="Rehab Zewail" userId="735672e088150e31" providerId="LiveId" clId="{BD4720D3-27B0-465E-966D-F7B22BCC1962}" dt="2024-10-27T00:30:11.500" v="4665" actId="478"/>
          <ac:picMkLst>
            <pc:docMk/>
            <pc:sldMk cId="535298292" sldId="293"/>
            <ac:picMk id="64" creationId="{304677B5-A996-97FE-F2E4-4202B7AC7F52}"/>
          </ac:picMkLst>
        </pc:picChg>
        <pc:picChg chg="add del mod modCrop">
          <ac:chgData name="Rehab Zewail" userId="735672e088150e31" providerId="LiveId" clId="{BD4720D3-27B0-465E-966D-F7B22BCC1962}" dt="2024-10-27T00:30:08.705" v="4664" actId="478"/>
          <ac:picMkLst>
            <pc:docMk/>
            <pc:sldMk cId="535298292" sldId="293"/>
            <ac:picMk id="65" creationId="{53454CBC-ED11-65DE-470D-29264077A64B}"/>
          </ac:picMkLst>
        </pc:picChg>
        <pc:picChg chg="add mod modCrop">
          <ac:chgData name="Rehab Zewail" userId="735672e088150e31" providerId="LiveId" clId="{BD4720D3-27B0-465E-966D-F7B22BCC1962}" dt="2024-10-27T00:30:44.716" v="4675" actId="14100"/>
          <ac:picMkLst>
            <pc:docMk/>
            <pc:sldMk cId="535298292" sldId="293"/>
            <ac:picMk id="67" creationId="{AB1B2584-0935-D5BD-BFAE-79F532A6C5CB}"/>
          </ac:picMkLst>
        </pc:picChg>
        <pc:picChg chg="add mod modCrop">
          <ac:chgData name="Rehab Zewail" userId="735672e088150e31" providerId="LiveId" clId="{BD4720D3-27B0-465E-966D-F7B22BCC1962}" dt="2024-10-27T00:31:58.057" v="4687" actId="14100"/>
          <ac:picMkLst>
            <pc:docMk/>
            <pc:sldMk cId="535298292" sldId="293"/>
            <ac:picMk id="68" creationId="{9942843A-9D0E-792F-7021-02864D5F78B3}"/>
          </ac:picMkLst>
        </pc:picChg>
        <pc:cxnChg chg="add mod">
          <ac:chgData name="Rehab Zewail" userId="735672e088150e31" providerId="LiveId" clId="{BD4720D3-27B0-465E-966D-F7B22BCC1962}" dt="2024-10-27T00:19:22.513" v="4418" actId="1035"/>
          <ac:cxnSpMkLst>
            <pc:docMk/>
            <pc:sldMk cId="535298292" sldId="293"/>
            <ac:cxnSpMk id="13" creationId="{65BEE37D-1D78-12CB-6841-814BB3071F8C}"/>
          </ac:cxnSpMkLst>
        </pc:cxnChg>
        <pc:cxnChg chg="add mod">
          <ac:chgData name="Rehab Zewail" userId="735672e088150e31" providerId="LiveId" clId="{BD4720D3-27B0-465E-966D-F7B22BCC1962}" dt="2024-10-27T00:19:22.513" v="4418" actId="1035"/>
          <ac:cxnSpMkLst>
            <pc:docMk/>
            <pc:sldMk cId="535298292" sldId="293"/>
            <ac:cxnSpMk id="14" creationId="{69E68657-7556-2E6F-D339-12064E3164E3}"/>
          </ac:cxnSpMkLst>
        </pc:cxnChg>
        <pc:cxnChg chg="add del mod">
          <ac:chgData name="Rehab Zewail" userId="735672e088150e31" providerId="LiveId" clId="{BD4720D3-27B0-465E-966D-F7B22BCC1962}" dt="2024-10-27T00:09:02.147" v="4294" actId="478"/>
          <ac:cxnSpMkLst>
            <pc:docMk/>
            <pc:sldMk cId="535298292" sldId="293"/>
            <ac:cxnSpMk id="18" creationId="{BF32AEF9-73BB-DE32-077C-0C665E27CCEC}"/>
          </ac:cxnSpMkLst>
        </pc:cxnChg>
        <pc:cxnChg chg="add mod">
          <ac:chgData name="Rehab Zewail" userId="735672e088150e31" providerId="LiveId" clId="{BD4720D3-27B0-465E-966D-F7B22BCC1962}" dt="2024-10-27T00:21:19.079" v="4567" actId="1036"/>
          <ac:cxnSpMkLst>
            <pc:docMk/>
            <pc:sldMk cId="535298292" sldId="293"/>
            <ac:cxnSpMk id="21" creationId="{C05E0F5A-05FC-C552-E52C-F123BC8DFF86}"/>
          </ac:cxnSpMkLst>
        </pc:cxnChg>
        <pc:cxnChg chg="add mod">
          <ac:chgData name="Rehab Zewail" userId="735672e088150e31" providerId="LiveId" clId="{BD4720D3-27B0-465E-966D-F7B22BCC1962}" dt="2024-10-27T00:21:19.079" v="4567" actId="1036"/>
          <ac:cxnSpMkLst>
            <pc:docMk/>
            <pc:sldMk cId="535298292" sldId="293"/>
            <ac:cxnSpMk id="24" creationId="{35995BD1-4715-1AB9-6661-DD90384CE778}"/>
          </ac:cxnSpMkLst>
        </pc:cxnChg>
        <pc:cxnChg chg="add del mod">
          <ac:chgData name="Rehab Zewail" userId="735672e088150e31" providerId="LiveId" clId="{BD4720D3-27B0-465E-966D-F7B22BCC1962}" dt="2024-10-27T00:09:02.147" v="4294" actId="478"/>
          <ac:cxnSpMkLst>
            <pc:docMk/>
            <pc:sldMk cId="535298292" sldId="293"/>
            <ac:cxnSpMk id="29" creationId="{611607AA-69B2-5FC7-94F8-F078A4915626}"/>
          </ac:cxnSpMkLst>
        </pc:cxnChg>
        <pc:cxnChg chg="add mod">
          <ac:chgData name="Rehab Zewail" userId="735672e088150e31" providerId="LiveId" clId="{BD4720D3-27B0-465E-966D-F7B22BCC1962}" dt="2024-10-27T00:19:22.513" v="4418" actId="1035"/>
          <ac:cxnSpMkLst>
            <pc:docMk/>
            <pc:sldMk cId="535298292" sldId="293"/>
            <ac:cxnSpMk id="38" creationId="{867CDF8B-5A7F-4A95-D1C1-576E5435FC2A}"/>
          </ac:cxnSpMkLst>
        </pc:cxnChg>
        <pc:cxnChg chg="add mod">
          <ac:chgData name="Rehab Zewail" userId="735672e088150e31" providerId="LiveId" clId="{BD4720D3-27B0-465E-966D-F7B22BCC1962}" dt="2024-10-27T00:19:22.513" v="4418" actId="1035"/>
          <ac:cxnSpMkLst>
            <pc:docMk/>
            <pc:sldMk cId="535298292" sldId="293"/>
            <ac:cxnSpMk id="44" creationId="{4A7B5DF3-634E-E8C5-A851-3E62051B0503}"/>
          </ac:cxnSpMkLst>
        </pc:cxnChg>
      </pc:sldChg>
      <pc:sldChg chg="addSp delSp modSp new mod modAnim">
        <pc:chgData name="Rehab Zewail" userId="735672e088150e31" providerId="LiveId" clId="{BD4720D3-27B0-465E-966D-F7B22BCC1962}" dt="2024-10-27T00:55:14.818" v="5006" actId="14100"/>
        <pc:sldMkLst>
          <pc:docMk/>
          <pc:sldMk cId="3690555361" sldId="294"/>
        </pc:sldMkLst>
        <pc:spChg chg="del">
          <ac:chgData name="Rehab Zewail" userId="735672e088150e31" providerId="LiveId" clId="{BD4720D3-27B0-465E-966D-F7B22BCC1962}" dt="2024-10-27T00:32:11.466" v="4690" actId="478"/>
          <ac:spMkLst>
            <pc:docMk/>
            <pc:sldMk cId="3690555361" sldId="294"/>
            <ac:spMk id="2" creationId="{E6AF80DF-2D8E-2DB0-F450-A87BD7822174}"/>
          </ac:spMkLst>
        </pc:spChg>
        <pc:spChg chg="del">
          <ac:chgData name="Rehab Zewail" userId="735672e088150e31" providerId="LiveId" clId="{BD4720D3-27B0-465E-966D-F7B22BCC1962}" dt="2024-10-27T00:32:11.466" v="4690" actId="478"/>
          <ac:spMkLst>
            <pc:docMk/>
            <pc:sldMk cId="3690555361" sldId="294"/>
            <ac:spMk id="3" creationId="{F2156E79-B7A0-2B5E-41AC-655831CF60D1}"/>
          </ac:spMkLst>
        </pc:spChg>
        <pc:spChg chg="add mod">
          <ac:chgData name="Rehab Zewail" userId="735672e088150e31" providerId="LiveId" clId="{BD4720D3-27B0-465E-966D-F7B22BCC1962}" dt="2024-10-27T00:37:04.276" v="4772" actId="20577"/>
          <ac:spMkLst>
            <pc:docMk/>
            <pc:sldMk cId="3690555361" sldId="294"/>
            <ac:spMk id="6" creationId="{5F97A6D7-003A-7A5C-E33A-2BD6E796AF23}"/>
          </ac:spMkLst>
        </pc:spChg>
        <pc:spChg chg="add mod">
          <ac:chgData name="Rehab Zewail" userId="735672e088150e31" providerId="LiveId" clId="{BD4720D3-27B0-465E-966D-F7B22BCC1962}" dt="2024-10-27T00:44:51.764" v="4888" actId="1076"/>
          <ac:spMkLst>
            <pc:docMk/>
            <pc:sldMk cId="3690555361" sldId="294"/>
            <ac:spMk id="7" creationId="{FE69FA35-0736-B018-3AC4-587B097FEFE1}"/>
          </ac:spMkLst>
        </pc:spChg>
        <pc:spChg chg="add mod">
          <ac:chgData name="Rehab Zewail" userId="735672e088150e31" providerId="LiveId" clId="{BD4720D3-27B0-465E-966D-F7B22BCC1962}" dt="2024-10-27T00:45:26.216" v="4907" actId="20577"/>
          <ac:spMkLst>
            <pc:docMk/>
            <pc:sldMk cId="3690555361" sldId="294"/>
            <ac:spMk id="8" creationId="{692F1927-0790-4C42-2829-0EA2E6E094BC}"/>
          </ac:spMkLst>
        </pc:spChg>
        <pc:spChg chg="add mod">
          <ac:chgData name="Rehab Zewail" userId="735672e088150e31" providerId="LiveId" clId="{BD4720D3-27B0-465E-966D-F7B22BCC1962}" dt="2024-10-27T00:45:04.585" v="4904" actId="1037"/>
          <ac:spMkLst>
            <pc:docMk/>
            <pc:sldMk cId="3690555361" sldId="294"/>
            <ac:spMk id="9" creationId="{88A7A18B-5419-A35A-EBBE-A4A1842453F4}"/>
          </ac:spMkLst>
        </pc:spChg>
        <pc:spChg chg="add mod">
          <ac:chgData name="Rehab Zewail" userId="735672e088150e31" providerId="LiveId" clId="{BD4720D3-27B0-465E-966D-F7B22BCC1962}" dt="2024-10-27T00:45:04.585" v="4904" actId="1037"/>
          <ac:spMkLst>
            <pc:docMk/>
            <pc:sldMk cId="3690555361" sldId="294"/>
            <ac:spMk id="10" creationId="{EE694A61-5A1C-A06F-B087-5A7732C4C177}"/>
          </ac:spMkLst>
        </pc:spChg>
        <pc:spChg chg="add mod">
          <ac:chgData name="Rehab Zewail" userId="735672e088150e31" providerId="LiveId" clId="{BD4720D3-27B0-465E-966D-F7B22BCC1962}" dt="2024-10-27T00:45:04.585" v="4904" actId="1037"/>
          <ac:spMkLst>
            <pc:docMk/>
            <pc:sldMk cId="3690555361" sldId="294"/>
            <ac:spMk id="11" creationId="{C38EE5D5-FF76-8196-1AF0-F8C96D16DE01}"/>
          </ac:spMkLst>
        </pc:spChg>
        <pc:spChg chg="add mod">
          <ac:chgData name="Rehab Zewail" userId="735672e088150e31" providerId="LiveId" clId="{BD4720D3-27B0-465E-966D-F7B22BCC1962}" dt="2024-10-27T00:45:04.585" v="4904" actId="1037"/>
          <ac:spMkLst>
            <pc:docMk/>
            <pc:sldMk cId="3690555361" sldId="294"/>
            <ac:spMk id="12" creationId="{67110A67-56D7-F4CE-4483-EE793906EE84}"/>
          </ac:spMkLst>
        </pc:spChg>
        <pc:spChg chg="add mod">
          <ac:chgData name="Rehab Zewail" userId="735672e088150e31" providerId="LiveId" clId="{BD4720D3-27B0-465E-966D-F7B22BCC1962}" dt="2024-10-27T00:47:24.856" v="4929" actId="1076"/>
          <ac:spMkLst>
            <pc:docMk/>
            <pc:sldMk cId="3690555361" sldId="294"/>
            <ac:spMk id="15" creationId="{6A526CD0-C7D2-8EA6-3F80-762EDF35C741}"/>
          </ac:spMkLst>
        </pc:spChg>
        <pc:spChg chg="add mod">
          <ac:chgData name="Rehab Zewail" userId="735672e088150e31" providerId="LiveId" clId="{BD4720D3-27B0-465E-966D-F7B22BCC1962}" dt="2024-10-27T00:48:08.931" v="4939" actId="1076"/>
          <ac:spMkLst>
            <pc:docMk/>
            <pc:sldMk cId="3690555361" sldId="294"/>
            <ac:spMk id="16" creationId="{1D0289CA-36F2-51E9-AC80-00A06DD68465}"/>
          </ac:spMkLst>
        </pc:spChg>
        <pc:spChg chg="add mod">
          <ac:chgData name="Rehab Zewail" userId="735672e088150e31" providerId="LiveId" clId="{BD4720D3-27B0-465E-966D-F7B22BCC1962}" dt="2024-10-27T00:48:08.931" v="4939" actId="1076"/>
          <ac:spMkLst>
            <pc:docMk/>
            <pc:sldMk cId="3690555361" sldId="294"/>
            <ac:spMk id="18" creationId="{2DABD520-B29F-DCCC-BBE0-A737EC19CE74}"/>
          </ac:spMkLst>
        </pc:spChg>
        <pc:spChg chg="add mod">
          <ac:chgData name="Rehab Zewail" userId="735672e088150e31" providerId="LiveId" clId="{BD4720D3-27B0-465E-966D-F7B22BCC1962}" dt="2024-10-27T00:48:08.931" v="4939" actId="1076"/>
          <ac:spMkLst>
            <pc:docMk/>
            <pc:sldMk cId="3690555361" sldId="294"/>
            <ac:spMk id="19" creationId="{6B6ED0B7-5D0A-BA69-84BF-4A8730C142C1}"/>
          </ac:spMkLst>
        </pc:spChg>
        <pc:spChg chg="add mod">
          <ac:chgData name="Rehab Zewail" userId="735672e088150e31" providerId="LiveId" clId="{BD4720D3-27B0-465E-966D-F7B22BCC1962}" dt="2024-10-27T00:48:08.931" v="4939" actId="1076"/>
          <ac:spMkLst>
            <pc:docMk/>
            <pc:sldMk cId="3690555361" sldId="294"/>
            <ac:spMk id="21" creationId="{AFDA8091-5691-89B2-0E64-E23139A88A84}"/>
          </ac:spMkLst>
        </pc:spChg>
        <pc:spChg chg="add mod">
          <ac:chgData name="Rehab Zewail" userId="735672e088150e31" providerId="LiveId" clId="{BD4720D3-27B0-465E-966D-F7B22BCC1962}" dt="2024-10-27T00:48:12.546" v="4941" actId="20577"/>
          <ac:spMkLst>
            <pc:docMk/>
            <pc:sldMk cId="3690555361" sldId="294"/>
            <ac:spMk id="22" creationId="{8AC7C9E0-2EEA-3269-61C1-521D1DEE56C3}"/>
          </ac:spMkLst>
        </pc:spChg>
        <pc:spChg chg="add mod">
          <ac:chgData name="Rehab Zewail" userId="735672e088150e31" providerId="LiveId" clId="{BD4720D3-27B0-465E-966D-F7B22BCC1962}" dt="2024-10-27T00:49:26.426" v="4954"/>
          <ac:spMkLst>
            <pc:docMk/>
            <pc:sldMk cId="3690555361" sldId="294"/>
            <ac:spMk id="23" creationId="{9134CA1D-8B53-5110-8271-0E1FAF73DB5D}"/>
          </ac:spMkLst>
        </pc:spChg>
        <pc:spChg chg="add mod">
          <ac:chgData name="Rehab Zewail" userId="735672e088150e31" providerId="LiveId" clId="{BD4720D3-27B0-465E-966D-F7B22BCC1962}" dt="2024-10-27T00:45:04.585" v="4904" actId="1037"/>
          <ac:spMkLst>
            <pc:docMk/>
            <pc:sldMk cId="3690555361" sldId="294"/>
            <ac:spMk id="25" creationId="{4A9EE181-90F8-13ED-FDA2-3A1124CF165C}"/>
          </ac:spMkLst>
        </pc:spChg>
        <pc:spChg chg="add mod">
          <ac:chgData name="Rehab Zewail" userId="735672e088150e31" providerId="LiveId" clId="{BD4720D3-27B0-465E-966D-F7B22BCC1962}" dt="2024-10-27T00:47:02.594" v="4925" actId="1076"/>
          <ac:spMkLst>
            <pc:docMk/>
            <pc:sldMk cId="3690555361" sldId="294"/>
            <ac:spMk id="27" creationId="{83FD5567-6512-0978-9D30-649A4D4896A6}"/>
          </ac:spMkLst>
        </pc:spChg>
        <pc:spChg chg="add mod">
          <ac:chgData name="Rehab Zewail" userId="735672e088150e31" providerId="LiveId" clId="{BD4720D3-27B0-465E-966D-F7B22BCC1962}" dt="2024-10-27T00:47:02.594" v="4925" actId="1076"/>
          <ac:spMkLst>
            <pc:docMk/>
            <pc:sldMk cId="3690555361" sldId="294"/>
            <ac:spMk id="29" creationId="{91E1AA2E-4E42-0C14-E6F8-0257E22080AC}"/>
          </ac:spMkLst>
        </pc:spChg>
        <pc:spChg chg="add mod">
          <ac:chgData name="Rehab Zewail" userId="735672e088150e31" providerId="LiveId" clId="{BD4720D3-27B0-465E-966D-F7B22BCC1962}" dt="2024-10-27T00:47:05.241" v="4927" actId="20577"/>
          <ac:spMkLst>
            <pc:docMk/>
            <pc:sldMk cId="3690555361" sldId="294"/>
            <ac:spMk id="30" creationId="{75749D11-6BFA-83C2-0D0D-9045CBC4087F}"/>
          </ac:spMkLst>
        </pc:spChg>
        <pc:spChg chg="add del mod">
          <ac:chgData name="Rehab Zewail" userId="735672e088150e31" providerId="LiveId" clId="{BD4720D3-27B0-465E-966D-F7B22BCC1962}" dt="2024-10-27T00:34:57.101" v="4700" actId="478"/>
          <ac:spMkLst>
            <pc:docMk/>
            <pc:sldMk cId="3690555361" sldId="294"/>
            <ac:spMk id="38" creationId="{6BF08269-5BAA-E760-B625-84E4C2324ADA}"/>
          </ac:spMkLst>
        </pc:spChg>
        <pc:picChg chg="add del mod">
          <ac:chgData name="Rehab Zewail" userId="735672e088150e31" providerId="LiveId" clId="{BD4720D3-27B0-465E-966D-F7B22BCC1962}" dt="2024-10-27T00:34:54.791" v="4699" actId="478"/>
          <ac:picMkLst>
            <pc:docMk/>
            <pc:sldMk cId="3690555361" sldId="294"/>
            <ac:picMk id="26" creationId="{B1197B7A-A93C-CA91-4A5B-6CDE8F74B90F}"/>
          </ac:picMkLst>
        </pc:picChg>
        <pc:picChg chg="add del mod">
          <ac:chgData name="Rehab Zewail" userId="735672e088150e31" providerId="LiveId" clId="{BD4720D3-27B0-465E-966D-F7B22BCC1962}" dt="2024-10-27T00:34:54.242" v="4698" actId="478"/>
          <ac:picMkLst>
            <pc:docMk/>
            <pc:sldMk cId="3690555361" sldId="294"/>
            <ac:picMk id="31" creationId="{99D7DE13-35DA-C2CB-6BF7-3280F170EF0B}"/>
          </ac:picMkLst>
        </pc:picChg>
        <pc:picChg chg="add del mod">
          <ac:chgData name="Rehab Zewail" userId="735672e088150e31" providerId="LiveId" clId="{BD4720D3-27B0-465E-966D-F7B22BCC1962}" dt="2024-10-27T00:34:53.666" v="4697" actId="478"/>
          <ac:picMkLst>
            <pc:docMk/>
            <pc:sldMk cId="3690555361" sldId="294"/>
            <ac:picMk id="32" creationId="{F48C177B-265C-37F0-DF0C-4F3401BA311D}"/>
          </ac:picMkLst>
        </pc:picChg>
        <pc:picChg chg="add del mod">
          <ac:chgData name="Rehab Zewail" userId="735672e088150e31" providerId="LiveId" clId="{BD4720D3-27B0-465E-966D-F7B22BCC1962}" dt="2024-10-27T00:34:53.208" v="4696" actId="478"/>
          <ac:picMkLst>
            <pc:docMk/>
            <pc:sldMk cId="3690555361" sldId="294"/>
            <ac:picMk id="33" creationId="{A0277AFF-092B-56DB-BA43-EE8BB850B5FD}"/>
          </ac:picMkLst>
        </pc:picChg>
        <pc:picChg chg="add del mod">
          <ac:chgData name="Rehab Zewail" userId="735672e088150e31" providerId="LiveId" clId="{BD4720D3-27B0-465E-966D-F7B22BCC1962}" dt="2024-10-27T00:34:52.725" v="4695" actId="478"/>
          <ac:picMkLst>
            <pc:docMk/>
            <pc:sldMk cId="3690555361" sldId="294"/>
            <ac:picMk id="34" creationId="{BAF9A314-5264-50FF-68BC-7E28F50E805E}"/>
          </ac:picMkLst>
        </pc:picChg>
        <pc:picChg chg="add del mod">
          <ac:chgData name="Rehab Zewail" userId="735672e088150e31" providerId="LiveId" clId="{BD4720D3-27B0-465E-966D-F7B22BCC1962}" dt="2024-10-27T00:34:52.177" v="4694" actId="478"/>
          <ac:picMkLst>
            <pc:docMk/>
            <pc:sldMk cId="3690555361" sldId="294"/>
            <ac:picMk id="35" creationId="{8B9A0845-9B22-FAB6-CB68-B174924DDC7C}"/>
          </ac:picMkLst>
        </pc:picChg>
        <pc:picChg chg="add del mod">
          <ac:chgData name="Rehab Zewail" userId="735672e088150e31" providerId="LiveId" clId="{BD4720D3-27B0-465E-966D-F7B22BCC1962}" dt="2024-10-27T00:34:51.332" v="4693" actId="478"/>
          <ac:picMkLst>
            <pc:docMk/>
            <pc:sldMk cId="3690555361" sldId="294"/>
            <ac:picMk id="36" creationId="{9FBAFF9A-848B-7067-E7B0-8AC647025AFB}"/>
          </ac:picMkLst>
        </pc:picChg>
        <pc:picChg chg="add mod modCrop">
          <ac:chgData name="Rehab Zewail" userId="735672e088150e31" providerId="LiveId" clId="{BD4720D3-27B0-465E-966D-F7B22BCC1962}" dt="2024-10-27T00:53:07.285" v="4978" actId="1076"/>
          <ac:picMkLst>
            <pc:docMk/>
            <pc:sldMk cId="3690555361" sldId="294"/>
            <ac:picMk id="39" creationId="{3D8DAE55-9C2E-5380-D298-853CA7BA7ACC}"/>
          </ac:picMkLst>
        </pc:picChg>
        <pc:picChg chg="add mod modCrop">
          <ac:chgData name="Rehab Zewail" userId="735672e088150e31" providerId="LiveId" clId="{BD4720D3-27B0-465E-966D-F7B22BCC1962}" dt="2024-10-27T00:53:41.455" v="4988" actId="1076"/>
          <ac:picMkLst>
            <pc:docMk/>
            <pc:sldMk cId="3690555361" sldId="294"/>
            <ac:picMk id="40" creationId="{4300F0CD-C010-9E25-7CF1-5F2B17790B1E}"/>
          </ac:picMkLst>
        </pc:picChg>
        <pc:picChg chg="add mod">
          <ac:chgData name="Rehab Zewail" userId="735672e088150e31" providerId="LiveId" clId="{BD4720D3-27B0-465E-966D-F7B22BCC1962}" dt="2024-10-27T00:53:14.758" v="4980" actId="1076"/>
          <ac:picMkLst>
            <pc:docMk/>
            <pc:sldMk cId="3690555361" sldId="294"/>
            <ac:picMk id="41" creationId="{D4B03840-4AEC-01C8-4DF8-F406FC7D5F1D}"/>
          </ac:picMkLst>
        </pc:picChg>
        <pc:picChg chg="add mod">
          <ac:chgData name="Rehab Zewail" userId="735672e088150e31" providerId="LiveId" clId="{BD4720D3-27B0-465E-966D-F7B22BCC1962}" dt="2024-10-27T00:54:27.658" v="4995" actId="14100"/>
          <ac:picMkLst>
            <pc:docMk/>
            <pc:sldMk cId="3690555361" sldId="294"/>
            <ac:picMk id="42" creationId="{1CB1EDC4-6097-8737-5ADC-4AF4D0905877}"/>
          </ac:picMkLst>
        </pc:picChg>
        <pc:picChg chg="add mod modCrop">
          <ac:chgData name="Rehab Zewail" userId="735672e088150e31" providerId="LiveId" clId="{BD4720D3-27B0-465E-966D-F7B22BCC1962}" dt="2024-10-27T00:54:39.361" v="4998" actId="14100"/>
          <ac:picMkLst>
            <pc:docMk/>
            <pc:sldMk cId="3690555361" sldId="294"/>
            <ac:picMk id="43" creationId="{8F99129C-E6FD-5A1E-F6DF-749C7885146B}"/>
          </ac:picMkLst>
        </pc:picChg>
        <pc:picChg chg="add mod modCrop">
          <ac:chgData name="Rehab Zewail" userId="735672e088150e31" providerId="LiveId" clId="{BD4720D3-27B0-465E-966D-F7B22BCC1962}" dt="2024-10-27T00:54:45.924" v="5000" actId="14100"/>
          <ac:picMkLst>
            <pc:docMk/>
            <pc:sldMk cId="3690555361" sldId="294"/>
            <ac:picMk id="44" creationId="{58892DA2-7AB9-038E-190C-A71FE3ED1E4C}"/>
          </ac:picMkLst>
        </pc:picChg>
        <pc:picChg chg="add mod modCrop">
          <ac:chgData name="Rehab Zewail" userId="735672e088150e31" providerId="LiveId" clId="{BD4720D3-27B0-465E-966D-F7B22BCC1962}" dt="2024-10-27T00:55:01.736" v="5003" actId="14100"/>
          <ac:picMkLst>
            <pc:docMk/>
            <pc:sldMk cId="3690555361" sldId="294"/>
            <ac:picMk id="45" creationId="{E0545116-EA69-B3AE-6559-CE7DDEA01F70}"/>
          </ac:picMkLst>
        </pc:picChg>
        <pc:picChg chg="add mod modCrop">
          <ac:chgData name="Rehab Zewail" userId="735672e088150e31" providerId="LiveId" clId="{BD4720D3-27B0-465E-966D-F7B22BCC1962}" dt="2024-10-27T00:55:14.818" v="5006" actId="14100"/>
          <ac:picMkLst>
            <pc:docMk/>
            <pc:sldMk cId="3690555361" sldId="294"/>
            <ac:picMk id="46" creationId="{2D1BA858-3E70-CB9A-A30F-08466836D104}"/>
          </ac:picMkLst>
        </pc:picChg>
        <pc:cxnChg chg="add mod">
          <ac:chgData name="Rehab Zewail" userId="735672e088150e31" providerId="LiveId" clId="{BD4720D3-27B0-465E-966D-F7B22BCC1962}" dt="2024-10-27T00:45:04.585" v="4904" actId="1037"/>
          <ac:cxnSpMkLst>
            <pc:docMk/>
            <pc:sldMk cId="3690555361" sldId="294"/>
            <ac:cxnSpMk id="13" creationId="{ED059255-655F-818C-8607-30CA1A523476}"/>
          </ac:cxnSpMkLst>
        </pc:cxnChg>
        <pc:cxnChg chg="add mod">
          <ac:chgData name="Rehab Zewail" userId="735672e088150e31" providerId="LiveId" clId="{BD4720D3-27B0-465E-966D-F7B22BCC1962}" dt="2024-10-27T00:45:04.585" v="4904" actId="1037"/>
          <ac:cxnSpMkLst>
            <pc:docMk/>
            <pc:sldMk cId="3690555361" sldId="294"/>
            <ac:cxnSpMk id="14" creationId="{0D3A4510-FD98-2C9A-1CC8-A418438AF60D}"/>
          </ac:cxnSpMkLst>
        </pc:cxnChg>
        <pc:cxnChg chg="add mod">
          <ac:chgData name="Rehab Zewail" userId="735672e088150e31" providerId="LiveId" clId="{BD4720D3-27B0-465E-966D-F7B22BCC1962}" dt="2024-10-27T00:48:08.931" v="4939" actId="1076"/>
          <ac:cxnSpMkLst>
            <pc:docMk/>
            <pc:sldMk cId="3690555361" sldId="294"/>
            <ac:cxnSpMk id="17" creationId="{22778CDA-B73B-866F-52A4-0C0F0D1649F8}"/>
          </ac:cxnSpMkLst>
        </pc:cxnChg>
        <pc:cxnChg chg="add mod">
          <ac:chgData name="Rehab Zewail" userId="735672e088150e31" providerId="LiveId" clId="{BD4720D3-27B0-465E-966D-F7B22BCC1962}" dt="2024-10-27T00:48:08.931" v="4939" actId="1076"/>
          <ac:cxnSpMkLst>
            <pc:docMk/>
            <pc:sldMk cId="3690555361" sldId="294"/>
            <ac:cxnSpMk id="20" creationId="{A52168B7-5CE3-C0EE-9647-FC42CF83E0E4}"/>
          </ac:cxnSpMkLst>
        </pc:cxnChg>
        <pc:cxnChg chg="add mod">
          <ac:chgData name="Rehab Zewail" userId="735672e088150e31" providerId="LiveId" clId="{BD4720D3-27B0-465E-966D-F7B22BCC1962}" dt="2024-10-27T00:45:04.585" v="4904" actId="1037"/>
          <ac:cxnSpMkLst>
            <pc:docMk/>
            <pc:sldMk cId="3690555361" sldId="294"/>
            <ac:cxnSpMk id="24" creationId="{FEBA8F82-2C34-16B1-E5B3-75573803B879}"/>
          </ac:cxnSpMkLst>
        </pc:cxnChg>
        <pc:cxnChg chg="add mod">
          <ac:chgData name="Rehab Zewail" userId="735672e088150e31" providerId="LiveId" clId="{BD4720D3-27B0-465E-966D-F7B22BCC1962}" dt="2024-10-27T00:47:02.594" v="4925" actId="1076"/>
          <ac:cxnSpMkLst>
            <pc:docMk/>
            <pc:sldMk cId="3690555361" sldId="294"/>
            <ac:cxnSpMk id="28" creationId="{D3B8A14F-B23B-963F-64CB-F4DAAD68B740}"/>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1B1E6E9-7FCC-6ECE-3DD2-5D360F6A0A8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a:extLst>
              <a:ext uri="{FF2B5EF4-FFF2-40B4-BE49-F238E27FC236}">
                <a16:creationId xmlns:a16="http://schemas.microsoft.com/office/drawing/2014/main" id="{ACAFE021-D7F8-4B7B-8A89-B0220A6FDEF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r>
              <a:rPr lang="en-AE"/>
              <a:t>25/10/2024</a:t>
            </a:r>
          </a:p>
        </p:txBody>
      </p:sp>
      <p:sp>
        <p:nvSpPr>
          <p:cNvPr id="4" name="Footer Placeholder 3">
            <a:extLst>
              <a:ext uri="{FF2B5EF4-FFF2-40B4-BE49-F238E27FC236}">
                <a16:creationId xmlns:a16="http://schemas.microsoft.com/office/drawing/2014/main" id="{F937C8E3-A3D5-69BB-D87C-BF54D6A151F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5" name="Slide Number Placeholder 4">
            <a:extLst>
              <a:ext uri="{FF2B5EF4-FFF2-40B4-BE49-F238E27FC236}">
                <a16:creationId xmlns:a16="http://schemas.microsoft.com/office/drawing/2014/main" id="{0D53EF07-6043-D259-1E92-943ACA3A25F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8FA3F68-39C5-4A8A-A39E-9A83FBB10719}" type="slidenum">
              <a:rPr lang="en-AE" smtClean="0"/>
              <a:t>‹#›</a:t>
            </a:fld>
            <a:endParaRPr lang="en-AE"/>
          </a:p>
        </p:txBody>
      </p:sp>
    </p:spTree>
    <p:extLst>
      <p:ext uri="{BB962C8B-B14F-4D97-AF65-F5344CB8AC3E}">
        <p14:creationId xmlns:p14="http://schemas.microsoft.com/office/powerpoint/2010/main" val="277536201"/>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r>
              <a:rPr lang="en-AE"/>
              <a:t>25/10/2024</a:t>
            </a: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A4DDF8-65DF-4EC1-96C5-24B3279B0FFD}" type="slidenum">
              <a:rPr lang="en-AE" smtClean="0"/>
              <a:t>‹#›</a:t>
            </a:fld>
            <a:endParaRPr lang="en-AE"/>
          </a:p>
        </p:txBody>
      </p:sp>
    </p:spTree>
    <p:extLst>
      <p:ext uri="{BB962C8B-B14F-4D97-AF65-F5344CB8AC3E}">
        <p14:creationId xmlns:p14="http://schemas.microsoft.com/office/powerpoint/2010/main" val="4249073835"/>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8EA1E-A5F1-0863-BFE7-8868CE1B90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E"/>
          </a:p>
        </p:txBody>
      </p:sp>
      <p:sp>
        <p:nvSpPr>
          <p:cNvPr id="3" name="Subtitle 2">
            <a:extLst>
              <a:ext uri="{FF2B5EF4-FFF2-40B4-BE49-F238E27FC236}">
                <a16:creationId xmlns:a16="http://schemas.microsoft.com/office/drawing/2014/main" id="{A14D77FA-CDEF-BB6B-AF85-363D467A0A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E"/>
          </a:p>
        </p:txBody>
      </p:sp>
      <p:sp>
        <p:nvSpPr>
          <p:cNvPr id="4" name="Date Placeholder 3">
            <a:extLst>
              <a:ext uri="{FF2B5EF4-FFF2-40B4-BE49-F238E27FC236}">
                <a16:creationId xmlns:a16="http://schemas.microsoft.com/office/drawing/2014/main" id="{FA230B24-927B-3485-DD00-FA61F4FAB608}"/>
              </a:ext>
            </a:extLst>
          </p:cNvPr>
          <p:cNvSpPr>
            <a:spLocks noGrp="1"/>
          </p:cNvSpPr>
          <p:nvPr>
            <p:ph type="dt" sz="half" idx="10"/>
          </p:nvPr>
        </p:nvSpPr>
        <p:spPr/>
        <p:txBody>
          <a:bodyPr/>
          <a:lstStyle/>
          <a:p>
            <a:r>
              <a:rPr lang="en-US"/>
              <a:t>25/10/2024</a:t>
            </a:r>
            <a:endParaRPr lang="en-AE"/>
          </a:p>
        </p:txBody>
      </p:sp>
      <p:sp>
        <p:nvSpPr>
          <p:cNvPr id="5" name="Footer Placeholder 4">
            <a:extLst>
              <a:ext uri="{FF2B5EF4-FFF2-40B4-BE49-F238E27FC236}">
                <a16:creationId xmlns:a16="http://schemas.microsoft.com/office/drawing/2014/main" id="{E204185D-2EA0-71DE-9D27-46B6A74E2890}"/>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80278EC2-4B7D-BF0A-1AE7-7B8CEFA45A95}"/>
              </a:ext>
            </a:extLst>
          </p:cNvPr>
          <p:cNvSpPr>
            <a:spLocks noGrp="1"/>
          </p:cNvSpPr>
          <p:nvPr>
            <p:ph type="sldNum" sz="quarter" idx="12"/>
          </p:nvPr>
        </p:nvSpPr>
        <p:spPr/>
        <p:txBody>
          <a:bodyPr/>
          <a:lstStyle/>
          <a:p>
            <a:fld id="{58A4A499-8921-495D-800B-45F50E9E62BB}" type="slidenum">
              <a:rPr lang="en-AE" smtClean="0"/>
              <a:t>‹#›</a:t>
            </a:fld>
            <a:endParaRPr lang="en-AE"/>
          </a:p>
        </p:txBody>
      </p:sp>
    </p:spTree>
    <p:extLst>
      <p:ext uri="{BB962C8B-B14F-4D97-AF65-F5344CB8AC3E}">
        <p14:creationId xmlns:p14="http://schemas.microsoft.com/office/powerpoint/2010/main" val="1187728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13A43-DB0F-780D-A386-3CD536E107DE}"/>
              </a:ext>
            </a:extLst>
          </p:cNvPr>
          <p:cNvSpPr>
            <a:spLocks noGrp="1"/>
          </p:cNvSpPr>
          <p:nvPr>
            <p:ph type="title"/>
          </p:nvPr>
        </p:nvSpPr>
        <p:spPr/>
        <p:txBody>
          <a:body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DAFB3EB9-AB3C-A44B-CE34-F71DE471D4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310118DE-5448-1C9D-C729-5D5DF4E1BA59}"/>
              </a:ext>
            </a:extLst>
          </p:cNvPr>
          <p:cNvSpPr>
            <a:spLocks noGrp="1"/>
          </p:cNvSpPr>
          <p:nvPr>
            <p:ph type="dt" sz="half" idx="10"/>
          </p:nvPr>
        </p:nvSpPr>
        <p:spPr/>
        <p:txBody>
          <a:bodyPr/>
          <a:lstStyle/>
          <a:p>
            <a:r>
              <a:rPr lang="en-US"/>
              <a:t>25/10/2024</a:t>
            </a:r>
            <a:endParaRPr lang="en-AE"/>
          </a:p>
        </p:txBody>
      </p:sp>
      <p:sp>
        <p:nvSpPr>
          <p:cNvPr id="5" name="Footer Placeholder 4">
            <a:extLst>
              <a:ext uri="{FF2B5EF4-FFF2-40B4-BE49-F238E27FC236}">
                <a16:creationId xmlns:a16="http://schemas.microsoft.com/office/drawing/2014/main" id="{0A969BA1-E1BF-DB30-6F0B-1129DBA9B6F1}"/>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FDC052EA-E93B-F5A1-D64D-D83E8750CA50}"/>
              </a:ext>
            </a:extLst>
          </p:cNvPr>
          <p:cNvSpPr>
            <a:spLocks noGrp="1"/>
          </p:cNvSpPr>
          <p:nvPr>
            <p:ph type="sldNum" sz="quarter" idx="12"/>
          </p:nvPr>
        </p:nvSpPr>
        <p:spPr/>
        <p:txBody>
          <a:bodyPr/>
          <a:lstStyle/>
          <a:p>
            <a:fld id="{58A4A499-8921-495D-800B-45F50E9E62BB}" type="slidenum">
              <a:rPr lang="en-AE" smtClean="0"/>
              <a:t>‹#›</a:t>
            </a:fld>
            <a:endParaRPr lang="en-AE"/>
          </a:p>
        </p:txBody>
      </p:sp>
    </p:spTree>
    <p:extLst>
      <p:ext uri="{BB962C8B-B14F-4D97-AF65-F5344CB8AC3E}">
        <p14:creationId xmlns:p14="http://schemas.microsoft.com/office/powerpoint/2010/main" val="933368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B4FB42-8A5C-C199-6F92-180DED29381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853E62E4-164A-33C1-64D9-A2D9CA8AE91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EACB3988-92F1-0DDA-8599-7797DE52EDF9}"/>
              </a:ext>
            </a:extLst>
          </p:cNvPr>
          <p:cNvSpPr>
            <a:spLocks noGrp="1"/>
          </p:cNvSpPr>
          <p:nvPr>
            <p:ph type="dt" sz="half" idx="10"/>
          </p:nvPr>
        </p:nvSpPr>
        <p:spPr/>
        <p:txBody>
          <a:bodyPr/>
          <a:lstStyle/>
          <a:p>
            <a:r>
              <a:rPr lang="en-US"/>
              <a:t>25/10/2024</a:t>
            </a:r>
            <a:endParaRPr lang="en-AE"/>
          </a:p>
        </p:txBody>
      </p:sp>
      <p:sp>
        <p:nvSpPr>
          <p:cNvPr id="5" name="Footer Placeholder 4">
            <a:extLst>
              <a:ext uri="{FF2B5EF4-FFF2-40B4-BE49-F238E27FC236}">
                <a16:creationId xmlns:a16="http://schemas.microsoft.com/office/drawing/2014/main" id="{3DFDE27D-7FF0-E4C0-4B3A-1CD751472009}"/>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0BD0C5BA-1C26-7F21-4795-D07F48A76954}"/>
              </a:ext>
            </a:extLst>
          </p:cNvPr>
          <p:cNvSpPr>
            <a:spLocks noGrp="1"/>
          </p:cNvSpPr>
          <p:nvPr>
            <p:ph type="sldNum" sz="quarter" idx="12"/>
          </p:nvPr>
        </p:nvSpPr>
        <p:spPr/>
        <p:txBody>
          <a:bodyPr/>
          <a:lstStyle/>
          <a:p>
            <a:fld id="{58A4A499-8921-495D-800B-45F50E9E62BB}" type="slidenum">
              <a:rPr lang="en-AE" smtClean="0"/>
              <a:t>‹#›</a:t>
            </a:fld>
            <a:endParaRPr lang="en-AE"/>
          </a:p>
        </p:txBody>
      </p:sp>
    </p:spTree>
    <p:extLst>
      <p:ext uri="{BB962C8B-B14F-4D97-AF65-F5344CB8AC3E}">
        <p14:creationId xmlns:p14="http://schemas.microsoft.com/office/powerpoint/2010/main" val="2016073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EC1E7-8378-320A-267C-CF07C0DB8825}"/>
              </a:ext>
            </a:extLst>
          </p:cNvPr>
          <p:cNvSpPr>
            <a:spLocks noGrp="1"/>
          </p:cNvSpPr>
          <p:nvPr>
            <p:ph type="title"/>
          </p:nvPr>
        </p:nvSpPr>
        <p:spPr/>
        <p:txBody>
          <a:bodyPr/>
          <a:lstStyle/>
          <a:p>
            <a:r>
              <a:rPr lang="en-US"/>
              <a:t>Click to edit Master title style</a:t>
            </a:r>
            <a:endParaRPr lang="en-AE"/>
          </a:p>
        </p:txBody>
      </p:sp>
      <p:sp>
        <p:nvSpPr>
          <p:cNvPr id="3" name="Content Placeholder 2">
            <a:extLst>
              <a:ext uri="{FF2B5EF4-FFF2-40B4-BE49-F238E27FC236}">
                <a16:creationId xmlns:a16="http://schemas.microsoft.com/office/drawing/2014/main" id="{C1B4015F-953B-00F3-A89F-4EF9F79CAB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79B5139-B520-38F5-4AB9-E06F19CEF3F7}"/>
              </a:ext>
            </a:extLst>
          </p:cNvPr>
          <p:cNvSpPr>
            <a:spLocks noGrp="1"/>
          </p:cNvSpPr>
          <p:nvPr>
            <p:ph type="dt" sz="half" idx="10"/>
          </p:nvPr>
        </p:nvSpPr>
        <p:spPr/>
        <p:txBody>
          <a:bodyPr/>
          <a:lstStyle/>
          <a:p>
            <a:r>
              <a:rPr lang="en-US"/>
              <a:t>25/10/2024</a:t>
            </a:r>
            <a:endParaRPr lang="en-AE"/>
          </a:p>
        </p:txBody>
      </p:sp>
      <p:sp>
        <p:nvSpPr>
          <p:cNvPr id="5" name="Footer Placeholder 4">
            <a:extLst>
              <a:ext uri="{FF2B5EF4-FFF2-40B4-BE49-F238E27FC236}">
                <a16:creationId xmlns:a16="http://schemas.microsoft.com/office/drawing/2014/main" id="{DE6DF463-9E20-1DC2-732D-75AC0BFF0A0E}"/>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6BDB799F-EEB0-1B79-C9FA-E93257986EF1}"/>
              </a:ext>
            </a:extLst>
          </p:cNvPr>
          <p:cNvSpPr>
            <a:spLocks noGrp="1"/>
          </p:cNvSpPr>
          <p:nvPr>
            <p:ph type="sldNum" sz="quarter" idx="12"/>
          </p:nvPr>
        </p:nvSpPr>
        <p:spPr/>
        <p:txBody>
          <a:bodyPr/>
          <a:lstStyle/>
          <a:p>
            <a:fld id="{58A4A499-8921-495D-800B-45F50E9E62BB}" type="slidenum">
              <a:rPr lang="en-AE" smtClean="0"/>
              <a:t>‹#›</a:t>
            </a:fld>
            <a:endParaRPr lang="en-AE"/>
          </a:p>
        </p:txBody>
      </p:sp>
    </p:spTree>
    <p:extLst>
      <p:ext uri="{BB962C8B-B14F-4D97-AF65-F5344CB8AC3E}">
        <p14:creationId xmlns:p14="http://schemas.microsoft.com/office/powerpoint/2010/main" val="4247881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4F5E6-4CC7-FB92-C9E9-8E69005C8E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E"/>
          </a:p>
        </p:txBody>
      </p:sp>
      <p:sp>
        <p:nvSpPr>
          <p:cNvPr id="3" name="Text Placeholder 2">
            <a:extLst>
              <a:ext uri="{FF2B5EF4-FFF2-40B4-BE49-F238E27FC236}">
                <a16:creationId xmlns:a16="http://schemas.microsoft.com/office/drawing/2014/main" id="{C97148E9-92AF-9C89-F559-A5D715D4DCF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82B175-19A7-FFE0-5645-B8FC0E3DF0A2}"/>
              </a:ext>
            </a:extLst>
          </p:cNvPr>
          <p:cNvSpPr>
            <a:spLocks noGrp="1"/>
          </p:cNvSpPr>
          <p:nvPr>
            <p:ph type="dt" sz="half" idx="10"/>
          </p:nvPr>
        </p:nvSpPr>
        <p:spPr/>
        <p:txBody>
          <a:bodyPr/>
          <a:lstStyle/>
          <a:p>
            <a:r>
              <a:rPr lang="en-US"/>
              <a:t>25/10/2024</a:t>
            </a:r>
            <a:endParaRPr lang="en-AE"/>
          </a:p>
        </p:txBody>
      </p:sp>
      <p:sp>
        <p:nvSpPr>
          <p:cNvPr id="5" name="Footer Placeholder 4">
            <a:extLst>
              <a:ext uri="{FF2B5EF4-FFF2-40B4-BE49-F238E27FC236}">
                <a16:creationId xmlns:a16="http://schemas.microsoft.com/office/drawing/2014/main" id="{09E8AD58-7684-DD61-F4A2-BED4A4547808}"/>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E8533DDC-600F-468D-C582-D004D0CB8C7D}"/>
              </a:ext>
            </a:extLst>
          </p:cNvPr>
          <p:cNvSpPr>
            <a:spLocks noGrp="1"/>
          </p:cNvSpPr>
          <p:nvPr>
            <p:ph type="sldNum" sz="quarter" idx="12"/>
          </p:nvPr>
        </p:nvSpPr>
        <p:spPr/>
        <p:txBody>
          <a:bodyPr/>
          <a:lstStyle/>
          <a:p>
            <a:fld id="{58A4A499-8921-495D-800B-45F50E9E62BB}" type="slidenum">
              <a:rPr lang="en-AE" smtClean="0"/>
              <a:t>‹#›</a:t>
            </a:fld>
            <a:endParaRPr lang="en-AE"/>
          </a:p>
        </p:txBody>
      </p:sp>
    </p:spTree>
    <p:extLst>
      <p:ext uri="{BB962C8B-B14F-4D97-AF65-F5344CB8AC3E}">
        <p14:creationId xmlns:p14="http://schemas.microsoft.com/office/powerpoint/2010/main" val="2906891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64817-E5F5-8380-F745-E519ABDF3665}"/>
              </a:ext>
            </a:extLst>
          </p:cNvPr>
          <p:cNvSpPr>
            <a:spLocks noGrp="1"/>
          </p:cNvSpPr>
          <p:nvPr>
            <p:ph type="title"/>
          </p:nvPr>
        </p:nvSpPr>
        <p:spPr/>
        <p:txBody>
          <a:bodyPr/>
          <a:lstStyle/>
          <a:p>
            <a:r>
              <a:rPr lang="en-US"/>
              <a:t>Click to edit Master title style</a:t>
            </a:r>
            <a:endParaRPr lang="en-AE"/>
          </a:p>
        </p:txBody>
      </p:sp>
      <p:sp>
        <p:nvSpPr>
          <p:cNvPr id="3" name="Content Placeholder 2">
            <a:extLst>
              <a:ext uri="{FF2B5EF4-FFF2-40B4-BE49-F238E27FC236}">
                <a16:creationId xmlns:a16="http://schemas.microsoft.com/office/drawing/2014/main" id="{CF513823-26EF-3932-CB10-A75B16A3C8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Content Placeholder 3">
            <a:extLst>
              <a:ext uri="{FF2B5EF4-FFF2-40B4-BE49-F238E27FC236}">
                <a16:creationId xmlns:a16="http://schemas.microsoft.com/office/drawing/2014/main" id="{66F82069-7E46-2EAE-C569-8B5FA035DF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5" name="Date Placeholder 4">
            <a:extLst>
              <a:ext uri="{FF2B5EF4-FFF2-40B4-BE49-F238E27FC236}">
                <a16:creationId xmlns:a16="http://schemas.microsoft.com/office/drawing/2014/main" id="{2216070C-9644-2D6B-6039-389D6211D61E}"/>
              </a:ext>
            </a:extLst>
          </p:cNvPr>
          <p:cNvSpPr>
            <a:spLocks noGrp="1"/>
          </p:cNvSpPr>
          <p:nvPr>
            <p:ph type="dt" sz="half" idx="10"/>
          </p:nvPr>
        </p:nvSpPr>
        <p:spPr/>
        <p:txBody>
          <a:bodyPr/>
          <a:lstStyle/>
          <a:p>
            <a:r>
              <a:rPr lang="en-US"/>
              <a:t>25/10/2024</a:t>
            </a:r>
            <a:endParaRPr lang="en-AE"/>
          </a:p>
        </p:txBody>
      </p:sp>
      <p:sp>
        <p:nvSpPr>
          <p:cNvPr id="6" name="Footer Placeholder 5">
            <a:extLst>
              <a:ext uri="{FF2B5EF4-FFF2-40B4-BE49-F238E27FC236}">
                <a16:creationId xmlns:a16="http://schemas.microsoft.com/office/drawing/2014/main" id="{A5B0B7D3-D9FB-CF06-3246-0AC2C8ED685F}"/>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77214345-A733-02C7-DB8E-3B4C1F060B56}"/>
              </a:ext>
            </a:extLst>
          </p:cNvPr>
          <p:cNvSpPr>
            <a:spLocks noGrp="1"/>
          </p:cNvSpPr>
          <p:nvPr>
            <p:ph type="sldNum" sz="quarter" idx="12"/>
          </p:nvPr>
        </p:nvSpPr>
        <p:spPr/>
        <p:txBody>
          <a:bodyPr/>
          <a:lstStyle/>
          <a:p>
            <a:fld id="{58A4A499-8921-495D-800B-45F50E9E62BB}" type="slidenum">
              <a:rPr lang="en-AE" smtClean="0"/>
              <a:t>‹#›</a:t>
            </a:fld>
            <a:endParaRPr lang="en-AE"/>
          </a:p>
        </p:txBody>
      </p:sp>
    </p:spTree>
    <p:extLst>
      <p:ext uri="{BB962C8B-B14F-4D97-AF65-F5344CB8AC3E}">
        <p14:creationId xmlns:p14="http://schemas.microsoft.com/office/powerpoint/2010/main" val="1912646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48BEE-D74A-EA10-333B-5C1C94E34616}"/>
              </a:ext>
            </a:extLst>
          </p:cNvPr>
          <p:cNvSpPr>
            <a:spLocks noGrp="1"/>
          </p:cNvSpPr>
          <p:nvPr>
            <p:ph type="title"/>
          </p:nvPr>
        </p:nvSpPr>
        <p:spPr>
          <a:xfrm>
            <a:off x="839788" y="365125"/>
            <a:ext cx="10515600" cy="1325563"/>
          </a:xfrm>
        </p:spPr>
        <p:txBody>
          <a:bodyPr/>
          <a:lstStyle/>
          <a:p>
            <a:r>
              <a:rPr lang="en-US"/>
              <a:t>Click to edit Master title style</a:t>
            </a:r>
            <a:endParaRPr lang="en-AE"/>
          </a:p>
        </p:txBody>
      </p:sp>
      <p:sp>
        <p:nvSpPr>
          <p:cNvPr id="3" name="Text Placeholder 2">
            <a:extLst>
              <a:ext uri="{FF2B5EF4-FFF2-40B4-BE49-F238E27FC236}">
                <a16:creationId xmlns:a16="http://schemas.microsoft.com/office/drawing/2014/main" id="{63B64AA1-EF79-EF25-66C1-F0E090B0EC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97B5AA8-9D4A-181C-2C04-615E754C28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5" name="Text Placeholder 4">
            <a:extLst>
              <a:ext uri="{FF2B5EF4-FFF2-40B4-BE49-F238E27FC236}">
                <a16:creationId xmlns:a16="http://schemas.microsoft.com/office/drawing/2014/main" id="{52B53CC0-7CCA-9990-09CF-6A24DC9A81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2518D2-6C42-8584-90EC-E7F83636FEC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7" name="Date Placeholder 6">
            <a:extLst>
              <a:ext uri="{FF2B5EF4-FFF2-40B4-BE49-F238E27FC236}">
                <a16:creationId xmlns:a16="http://schemas.microsoft.com/office/drawing/2014/main" id="{73DDA374-1C15-5DE3-8A7F-23B4F65F9B4A}"/>
              </a:ext>
            </a:extLst>
          </p:cNvPr>
          <p:cNvSpPr>
            <a:spLocks noGrp="1"/>
          </p:cNvSpPr>
          <p:nvPr>
            <p:ph type="dt" sz="half" idx="10"/>
          </p:nvPr>
        </p:nvSpPr>
        <p:spPr/>
        <p:txBody>
          <a:bodyPr/>
          <a:lstStyle/>
          <a:p>
            <a:r>
              <a:rPr lang="en-US"/>
              <a:t>25/10/2024</a:t>
            </a:r>
            <a:endParaRPr lang="en-AE"/>
          </a:p>
        </p:txBody>
      </p:sp>
      <p:sp>
        <p:nvSpPr>
          <p:cNvPr id="8" name="Footer Placeholder 7">
            <a:extLst>
              <a:ext uri="{FF2B5EF4-FFF2-40B4-BE49-F238E27FC236}">
                <a16:creationId xmlns:a16="http://schemas.microsoft.com/office/drawing/2014/main" id="{57523E30-31CD-C010-7FF3-CECD56957206}"/>
              </a:ext>
            </a:extLst>
          </p:cNvPr>
          <p:cNvSpPr>
            <a:spLocks noGrp="1"/>
          </p:cNvSpPr>
          <p:nvPr>
            <p:ph type="ftr" sz="quarter" idx="11"/>
          </p:nvPr>
        </p:nvSpPr>
        <p:spPr/>
        <p:txBody>
          <a:bodyPr/>
          <a:lstStyle/>
          <a:p>
            <a:endParaRPr lang="en-AE"/>
          </a:p>
        </p:txBody>
      </p:sp>
      <p:sp>
        <p:nvSpPr>
          <p:cNvPr id="9" name="Slide Number Placeholder 8">
            <a:extLst>
              <a:ext uri="{FF2B5EF4-FFF2-40B4-BE49-F238E27FC236}">
                <a16:creationId xmlns:a16="http://schemas.microsoft.com/office/drawing/2014/main" id="{BE853578-04B3-49A7-5CC6-5236C3B3C050}"/>
              </a:ext>
            </a:extLst>
          </p:cNvPr>
          <p:cNvSpPr>
            <a:spLocks noGrp="1"/>
          </p:cNvSpPr>
          <p:nvPr>
            <p:ph type="sldNum" sz="quarter" idx="12"/>
          </p:nvPr>
        </p:nvSpPr>
        <p:spPr/>
        <p:txBody>
          <a:bodyPr/>
          <a:lstStyle/>
          <a:p>
            <a:fld id="{58A4A499-8921-495D-800B-45F50E9E62BB}" type="slidenum">
              <a:rPr lang="en-AE" smtClean="0"/>
              <a:t>‹#›</a:t>
            </a:fld>
            <a:endParaRPr lang="en-AE"/>
          </a:p>
        </p:txBody>
      </p:sp>
    </p:spTree>
    <p:extLst>
      <p:ext uri="{BB962C8B-B14F-4D97-AF65-F5344CB8AC3E}">
        <p14:creationId xmlns:p14="http://schemas.microsoft.com/office/powerpoint/2010/main" val="1907270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C488D-D336-2172-4B1D-E92F3939A036}"/>
              </a:ext>
            </a:extLst>
          </p:cNvPr>
          <p:cNvSpPr>
            <a:spLocks noGrp="1"/>
          </p:cNvSpPr>
          <p:nvPr>
            <p:ph type="title"/>
          </p:nvPr>
        </p:nvSpPr>
        <p:spPr/>
        <p:txBody>
          <a:bodyPr/>
          <a:lstStyle/>
          <a:p>
            <a:r>
              <a:rPr lang="en-US"/>
              <a:t>Click to edit Master title style</a:t>
            </a:r>
            <a:endParaRPr lang="en-AE"/>
          </a:p>
        </p:txBody>
      </p:sp>
      <p:sp>
        <p:nvSpPr>
          <p:cNvPr id="3" name="Date Placeholder 2">
            <a:extLst>
              <a:ext uri="{FF2B5EF4-FFF2-40B4-BE49-F238E27FC236}">
                <a16:creationId xmlns:a16="http://schemas.microsoft.com/office/drawing/2014/main" id="{B5C80267-DC28-0E10-846A-44A1488B2ECC}"/>
              </a:ext>
            </a:extLst>
          </p:cNvPr>
          <p:cNvSpPr>
            <a:spLocks noGrp="1"/>
          </p:cNvSpPr>
          <p:nvPr>
            <p:ph type="dt" sz="half" idx="10"/>
          </p:nvPr>
        </p:nvSpPr>
        <p:spPr/>
        <p:txBody>
          <a:bodyPr/>
          <a:lstStyle/>
          <a:p>
            <a:r>
              <a:rPr lang="en-US"/>
              <a:t>25/10/2024</a:t>
            </a:r>
            <a:endParaRPr lang="en-AE"/>
          </a:p>
        </p:txBody>
      </p:sp>
      <p:sp>
        <p:nvSpPr>
          <p:cNvPr id="4" name="Footer Placeholder 3">
            <a:extLst>
              <a:ext uri="{FF2B5EF4-FFF2-40B4-BE49-F238E27FC236}">
                <a16:creationId xmlns:a16="http://schemas.microsoft.com/office/drawing/2014/main" id="{648FC502-3B74-F862-6D0D-CBFDFAD9E813}"/>
              </a:ext>
            </a:extLst>
          </p:cNvPr>
          <p:cNvSpPr>
            <a:spLocks noGrp="1"/>
          </p:cNvSpPr>
          <p:nvPr>
            <p:ph type="ftr" sz="quarter" idx="11"/>
          </p:nvPr>
        </p:nvSpPr>
        <p:spPr/>
        <p:txBody>
          <a:bodyPr/>
          <a:lstStyle/>
          <a:p>
            <a:endParaRPr lang="en-AE"/>
          </a:p>
        </p:txBody>
      </p:sp>
      <p:sp>
        <p:nvSpPr>
          <p:cNvPr id="5" name="Slide Number Placeholder 4">
            <a:extLst>
              <a:ext uri="{FF2B5EF4-FFF2-40B4-BE49-F238E27FC236}">
                <a16:creationId xmlns:a16="http://schemas.microsoft.com/office/drawing/2014/main" id="{A5B0AAAF-5F14-284B-BE44-A11BA320AAF2}"/>
              </a:ext>
            </a:extLst>
          </p:cNvPr>
          <p:cNvSpPr>
            <a:spLocks noGrp="1"/>
          </p:cNvSpPr>
          <p:nvPr>
            <p:ph type="sldNum" sz="quarter" idx="12"/>
          </p:nvPr>
        </p:nvSpPr>
        <p:spPr/>
        <p:txBody>
          <a:bodyPr/>
          <a:lstStyle/>
          <a:p>
            <a:fld id="{58A4A499-8921-495D-800B-45F50E9E62BB}" type="slidenum">
              <a:rPr lang="en-AE" smtClean="0"/>
              <a:t>‹#›</a:t>
            </a:fld>
            <a:endParaRPr lang="en-AE"/>
          </a:p>
        </p:txBody>
      </p:sp>
    </p:spTree>
    <p:extLst>
      <p:ext uri="{BB962C8B-B14F-4D97-AF65-F5344CB8AC3E}">
        <p14:creationId xmlns:p14="http://schemas.microsoft.com/office/powerpoint/2010/main" val="2516657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D36E5F-FC11-76A2-762B-90EBD5A9A21E}"/>
              </a:ext>
            </a:extLst>
          </p:cNvPr>
          <p:cNvSpPr>
            <a:spLocks noGrp="1"/>
          </p:cNvSpPr>
          <p:nvPr>
            <p:ph type="dt" sz="half" idx="10"/>
          </p:nvPr>
        </p:nvSpPr>
        <p:spPr/>
        <p:txBody>
          <a:bodyPr/>
          <a:lstStyle/>
          <a:p>
            <a:r>
              <a:rPr lang="en-US"/>
              <a:t>25/10/2024</a:t>
            </a:r>
            <a:endParaRPr lang="en-AE"/>
          </a:p>
        </p:txBody>
      </p:sp>
      <p:sp>
        <p:nvSpPr>
          <p:cNvPr id="3" name="Footer Placeholder 2">
            <a:extLst>
              <a:ext uri="{FF2B5EF4-FFF2-40B4-BE49-F238E27FC236}">
                <a16:creationId xmlns:a16="http://schemas.microsoft.com/office/drawing/2014/main" id="{02871502-906D-4BBA-F255-627B8A660D33}"/>
              </a:ext>
            </a:extLst>
          </p:cNvPr>
          <p:cNvSpPr>
            <a:spLocks noGrp="1"/>
          </p:cNvSpPr>
          <p:nvPr>
            <p:ph type="ftr" sz="quarter" idx="11"/>
          </p:nvPr>
        </p:nvSpPr>
        <p:spPr/>
        <p:txBody>
          <a:bodyPr/>
          <a:lstStyle/>
          <a:p>
            <a:endParaRPr lang="en-AE"/>
          </a:p>
        </p:txBody>
      </p:sp>
      <p:sp>
        <p:nvSpPr>
          <p:cNvPr id="4" name="Slide Number Placeholder 3">
            <a:extLst>
              <a:ext uri="{FF2B5EF4-FFF2-40B4-BE49-F238E27FC236}">
                <a16:creationId xmlns:a16="http://schemas.microsoft.com/office/drawing/2014/main" id="{6B568A70-C3C3-59F0-4D28-0B12C7B7547C}"/>
              </a:ext>
            </a:extLst>
          </p:cNvPr>
          <p:cNvSpPr>
            <a:spLocks noGrp="1"/>
          </p:cNvSpPr>
          <p:nvPr>
            <p:ph type="sldNum" sz="quarter" idx="12"/>
          </p:nvPr>
        </p:nvSpPr>
        <p:spPr/>
        <p:txBody>
          <a:bodyPr/>
          <a:lstStyle/>
          <a:p>
            <a:fld id="{58A4A499-8921-495D-800B-45F50E9E62BB}" type="slidenum">
              <a:rPr lang="en-AE" smtClean="0"/>
              <a:t>‹#›</a:t>
            </a:fld>
            <a:endParaRPr lang="en-AE"/>
          </a:p>
        </p:txBody>
      </p:sp>
    </p:spTree>
    <p:extLst>
      <p:ext uri="{BB962C8B-B14F-4D97-AF65-F5344CB8AC3E}">
        <p14:creationId xmlns:p14="http://schemas.microsoft.com/office/powerpoint/2010/main" val="2202043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2686-EC85-DEB1-3D9B-0696C8B266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BDF0643A-AA8F-EEA9-C78A-C1B08C632C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97DE3468-CA03-A803-D8AC-583BC4D73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B8BBE9-7049-F5F5-909C-F2DA9A6C0F8C}"/>
              </a:ext>
            </a:extLst>
          </p:cNvPr>
          <p:cNvSpPr>
            <a:spLocks noGrp="1"/>
          </p:cNvSpPr>
          <p:nvPr>
            <p:ph type="dt" sz="half" idx="10"/>
          </p:nvPr>
        </p:nvSpPr>
        <p:spPr/>
        <p:txBody>
          <a:bodyPr/>
          <a:lstStyle/>
          <a:p>
            <a:r>
              <a:rPr lang="en-US"/>
              <a:t>25/10/2024</a:t>
            </a:r>
            <a:endParaRPr lang="en-AE"/>
          </a:p>
        </p:txBody>
      </p:sp>
      <p:sp>
        <p:nvSpPr>
          <p:cNvPr id="6" name="Footer Placeholder 5">
            <a:extLst>
              <a:ext uri="{FF2B5EF4-FFF2-40B4-BE49-F238E27FC236}">
                <a16:creationId xmlns:a16="http://schemas.microsoft.com/office/drawing/2014/main" id="{4019FB92-3CD1-DB10-E7E3-0D18D20FB934}"/>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628F7EE1-34E1-FF4C-D96A-11DFF4337408}"/>
              </a:ext>
            </a:extLst>
          </p:cNvPr>
          <p:cNvSpPr>
            <a:spLocks noGrp="1"/>
          </p:cNvSpPr>
          <p:nvPr>
            <p:ph type="sldNum" sz="quarter" idx="12"/>
          </p:nvPr>
        </p:nvSpPr>
        <p:spPr/>
        <p:txBody>
          <a:bodyPr/>
          <a:lstStyle/>
          <a:p>
            <a:fld id="{58A4A499-8921-495D-800B-45F50E9E62BB}" type="slidenum">
              <a:rPr lang="en-AE" smtClean="0"/>
              <a:t>‹#›</a:t>
            </a:fld>
            <a:endParaRPr lang="en-AE"/>
          </a:p>
        </p:txBody>
      </p:sp>
    </p:spTree>
    <p:extLst>
      <p:ext uri="{BB962C8B-B14F-4D97-AF65-F5344CB8AC3E}">
        <p14:creationId xmlns:p14="http://schemas.microsoft.com/office/powerpoint/2010/main" val="2908346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0A497-1199-7570-2980-E0DC70AC0F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69E96C11-550F-DF9C-F441-57B58F06B8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E"/>
          </a:p>
        </p:txBody>
      </p:sp>
      <p:sp>
        <p:nvSpPr>
          <p:cNvPr id="4" name="Text Placeholder 3">
            <a:extLst>
              <a:ext uri="{FF2B5EF4-FFF2-40B4-BE49-F238E27FC236}">
                <a16:creationId xmlns:a16="http://schemas.microsoft.com/office/drawing/2014/main" id="{2936A125-A192-E003-C2EC-526EC6D01B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2DC679-040A-5C68-19FB-544E36C11017}"/>
              </a:ext>
            </a:extLst>
          </p:cNvPr>
          <p:cNvSpPr>
            <a:spLocks noGrp="1"/>
          </p:cNvSpPr>
          <p:nvPr>
            <p:ph type="dt" sz="half" idx="10"/>
          </p:nvPr>
        </p:nvSpPr>
        <p:spPr/>
        <p:txBody>
          <a:bodyPr/>
          <a:lstStyle/>
          <a:p>
            <a:r>
              <a:rPr lang="en-US"/>
              <a:t>25/10/2024</a:t>
            </a:r>
            <a:endParaRPr lang="en-AE"/>
          </a:p>
        </p:txBody>
      </p:sp>
      <p:sp>
        <p:nvSpPr>
          <p:cNvPr id="6" name="Footer Placeholder 5">
            <a:extLst>
              <a:ext uri="{FF2B5EF4-FFF2-40B4-BE49-F238E27FC236}">
                <a16:creationId xmlns:a16="http://schemas.microsoft.com/office/drawing/2014/main" id="{960A284B-84CA-B84B-7D25-30B983537B7F}"/>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A103226C-C845-B809-D531-FFD29F96A2D6}"/>
              </a:ext>
            </a:extLst>
          </p:cNvPr>
          <p:cNvSpPr>
            <a:spLocks noGrp="1"/>
          </p:cNvSpPr>
          <p:nvPr>
            <p:ph type="sldNum" sz="quarter" idx="12"/>
          </p:nvPr>
        </p:nvSpPr>
        <p:spPr/>
        <p:txBody>
          <a:bodyPr/>
          <a:lstStyle/>
          <a:p>
            <a:fld id="{58A4A499-8921-495D-800B-45F50E9E62BB}" type="slidenum">
              <a:rPr lang="en-AE" smtClean="0"/>
              <a:t>‹#›</a:t>
            </a:fld>
            <a:endParaRPr lang="en-AE"/>
          </a:p>
        </p:txBody>
      </p:sp>
    </p:spTree>
    <p:extLst>
      <p:ext uri="{BB962C8B-B14F-4D97-AF65-F5344CB8AC3E}">
        <p14:creationId xmlns:p14="http://schemas.microsoft.com/office/powerpoint/2010/main" val="2766908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5000"/>
            <a:lum/>
          </a:blip>
          <a:srcRect/>
          <a:stretch>
            <a:fillRect t="-18000" b="-18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1B1FA4-2D6A-883C-436D-91976AACE0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E"/>
          </a:p>
        </p:txBody>
      </p:sp>
      <p:sp>
        <p:nvSpPr>
          <p:cNvPr id="3" name="Text Placeholder 2">
            <a:extLst>
              <a:ext uri="{FF2B5EF4-FFF2-40B4-BE49-F238E27FC236}">
                <a16:creationId xmlns:a16="http://schemas.microsoft.com/office/drawing/2014/main" id="{344BA6B9-5D50-91D6-AAFB-FEFA22D2F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1DE40505-3742-32DD-8EB4-62C14540A7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t>25/10/2024</a:t>
            </a:r>
            <a:endParaRPr lang="en-AE"/>
          </a:p>
        </p:txBody>
      </p:sp>
      <p:sp>
        <p:nvSpPr>
          <p:cNvPr id="5" name="Footer Placeholder 4">
            <a:extLst>
              <a:ext uri="{FF2B5EF4-FFF2-40B4-BE49-F238E27FC236}">
                <a16:creationId xmlns:a16="http://schemas.microsoft.com/office/drawing/2014/main" id="{2EED4A45-F343-F0D4-206E-2F45C16B28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E"/>
          </a:p>
        </p:txBody>
      </p:sp>
      <p:sp>
        <p:nvSpPr>
          <p:cNvPr id="6" name="Slide Number Placeholder 5">
            <a:extLst>
              <a:ext uri="{FF2B5EF4-FFF2-40B4-BE49-F238E27FC236}">
                <a16:creationId xmlns:a16="http://schemas.microsoft.com/office/drawing/2014/main" id="{0166A4D4-1E8A-80EE-109A-986B1E9F33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8A4A499-8921-495D-800B-45F50E9E62BB}" type="slidenum">
              <a:rPr lang="en-AE" smtClean="0"/>
              <a:t>‹#›</a:t>
            </a:fld>
            <a:endParaRPr lang="en-AE"/>
          </a:p>
        </p:txBody>
      </p:sp>
    </p:spTree>
    <p:extLst>
      <p:ext uri="{BB962C8B-B14F-4D97-AF65-F5344CB8AC3E}">
        <p14:creationId xmlns:p14="http://schemas.microsoft.com/office/powerpoint/2010/main" val="19289996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22.png"/><Relationship Id="rId10" Type="http://schemas.openxmlformats.org/officeDocument/2006/relationships/image" Target="../media/image58.png"/><Relationship Id="rId4" Type="http://schemas.openxmlformats.org/officeDocument/2006/relationships/image" Target="../media/image53.png"/><Relationship Id="rId9" Type="http://schemas.openxmlformats.org/officeDocument/2006/relationships/image" Target="../media/image57.png"/></Relationships>
</file>

<file path=ppt/slides/_rels/slide1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9.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2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2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2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2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28.xml.rels><?xml version="1.0" encoding="UTF-8" standalone="yes"?>
<Relationships xmlns="http://schemas.openxmlformats.org/package/2006/relationships"><Relationship Id="rId8" Type="http://schemas.openxmlformats.org/officeDocument/2006/relationships/image" Target="../media/image111.jfif"/><Relationship Id="rId3" Type="http://schemas.openxmlformats.org/officeDocument/2006/relationships/image" Target="../media/image110.png"/><Relationship Id="rId7" Type="http://schemas.openxmlformats.org/officeDocument/2006/relationships/image" Target="../media/image110.jpg"/><Relationship Id="rId12" Type="http://schemas.openxmlformats.org/officeDocument/2006/relationships/image" Target="../media/image115.jfif"/><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9.jfif"/><Relationship Id="rId11" Type="http://schemas.openxmlformats.org/officeDocument/2006/relationships/image" Target="../media/image114.jfif"/><Relationship Id="rId5" Type="http://schemas.openxmlformats.org/officeDocument/2006/relationships/image" Target="../media/image112.png"/><Relationship Id="rId10" Type="http://schemas.openxmlformats.org/officeDocument/2006/relationships/image" Target="../media/image113.jfif"/><Relationship Id="rId4" Type="http://schemas.openxmlformats.org/officeDocument/2006/relationships/image" Target="../media/image111.png"/><Relationship Id="rId9" Type="http://schemas.openxmlformats.org/officeDocument/2006/relationships/image" Target="../media/image112.jfif"/></Relationships>
</file>

<file path=ppt/slides/_rels/slide29.xml.rels><?xml version="1.0" encoding="UTF-8" standalone="yes"?>
<Relationships xmlns="http://schemas.openxmlformats.org/package/2006/relationships"><Relationship Id="rId3" Type="http://schemas.openxmlformats.org/officeDocument/2006/relationships/image" Target="../media/image117.jfif"/><Relationship Id="rId2" Type="http://schemas.openxmlformats.org/officeDocument/2006/relationships/image" Target="../media/image116.jfif"/><Relationship Id="rId1" Type="http://schemas.openxmlformats.org/officeDocument/2006/relationships/slideLayout" Target="../slideLayouts/slideLayout2.xml"/><Relationship Id="rId6" Type="http://schemas.openxmlformats.org/officeDocument/2006/relationships/image" Target="../media/image120.jfif"/><Relationship Id="rId5" Type="http://schemas.openxmlformats.org/officeDocument/2006/relationships/image" Target="../media/image119.jfif"/><Relationship Id="rId4" Type="http://schemas.openxmlformats.org/officeDocument/2006/relationships/image" Target="../media/image118.jfi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23.jfif"/><Relationship Id="rId3" Type="http://schemas.openxmlformats.org/officeDocument/2006/relationships/image" Target="../media/image126.png"/><Relationship Id="rId7" Type="http://schemas.openxmlformats.org/officeDocument/2006/relationships/image" Target="../media/image130.png"/><Relationship Id="rId12" Type="http://schemas.openxmlformats.org/officeDocument/2006/relationships/image" Target="../media/image127.jfif"/><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129.png"/><Relationship Id="rId11" Type="http://schemas.openxmlformats.org/officeDocument/2006/relationships/image" Target="../media/image126.jfif"/><Relationship Id="rId5" Type="http://schemas.openxmlformats.org/officeDocument/2006/relationships/image" Target="../media/image122.jfif"/><Relationship Id="rId10" Type="http://schemas.openxmlformats.org/officeDocument/2006/relationships/image" Target="../media/image125.jfif"/><Relationship Id="rId4" Type="http://schemas.openxmlformats.org/officeDocument/2006/relationships/image" Target="../media/image121.jfif"/><Relationship Id="rId9" Type="http://schemas.openxmlformats.org/officeDocument/2006/relationships/image" Target="../media/image124.jfif"/></Relationships>
</file>

<file path=ppt/slides/_rels/slide31.xml.rels><?xml version="1.0" encoding="UTF-8" standalone="yes"?>
<Relationships xmlns="http://schemas.openxmlformats.org/package/2006/relationships"><Relationship Id="rId3" Type="http://schemas.openxmlformats.org/officeDocument/2006/relationships/image" Target="../media/image129.jfif"/><Relationship Id="rId2" Type="http://schemas.openxmlformats.org/officeDocument/2006/relationships/image" Target="../media/image128.jfif"/><Relationship Id="rId1" Type="http://schemas.openxmlformats.org/officeDocument/2006/relationships/slideLayout" Target="../slideLayouts/slideLayout2.xml"/><Relationship Id="rId6" Type="http://schemas.openxmlformats.org/officeDocument/2006/relationships/image" Target="../media/image132.jfif"/><Relationship Id="rId5" Type="http://schemas.openxmlformats.org/officeDocument/2006/relationships/image" Target="../media/image131.jfif"/><Relationship Id="rId4" Type="http://schemas.openxmlformats.org/officeDocument/2006/relationships/image" Target="../media/image130.jfif"/></Relationships>
</file>

<file path=ppt/slides/_rels/slide32.xml.rels><?xml version="1.0" encoding="UTF-8" standalone="yes"?>
<Relationships xmlns="http://schemas.openxmlformats.org/package/2006/relationships"><Relationship Id="rId8" Type="http://schemas.openxmlformats.org/officeDocument/2006/relationships/image" Target="../media/image135.jfif"/><Relationship Id="rId3" Type="http://schemas.openxmlformats.org/officeDocument/2006/relationships/image" Target="../media/image126.png"/><Relationship Id="rId7" Type="http://schemas.openxmlformats.org/officeDocument/2006/relationships/image" Target="../media/image134.jfif"/><Relationship Id="rId12" Type="http://schemas.openxmlformats.org/officeDocument/2006/relationships/image" Target="../media/image139.jfif"/><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133.jfif"/><Relationship Id="rId11" Type="http://schemas.openxmlformats.org/officeDocument/2006/relationships/image" Target="../media/image138.jfif"/><Relationship Id="rId5" Type="http://schemas.openxmlformats.org/officeDocument/2006/relationships/image" Target="../media/image130.png"/><Relationship Id="rId10" Type="http://schemas.openxmlformats.org/officeDocument/2006/relationships/image" Target="../media/image137.jfif"/><Relationship Id="rId4" Type="http://schemas.openxmlformats.org/officeDocument/2006/relationships/image" Target="../media/image129.png"/><Relationship Id="rId9" Type="http://schemas.openxmlformats.org/officeDocument/2006/relationships/image" Target="../media/image136.jfif"/></Relationships>
</file>

<file path=ppt/slides/_rels/slide33.xml.rels><?xml version="1.0" encoding="UTF-8" standalone="yes"?>
<Relationships xmlns="http://schemas.openxmlformats.org/package/2006/relationships"><Relationship Id="rId8" Type="http://schemas.openxmlformats.org/officeDocument/2006/relationships/image" Target="../media/image145.jfif"/><Relationship Id="rId3" Type="http://schemas.openxmlformats.org/officeDocument/2006/relationships/image" Target="../media/image140.jfif"/><Relationship Id="rId7" Type="http://schemas.openxmlformats.org/officeDocument/2006/relationships/image" Target="../media/image144.jfif"/><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43.jfif"/><Relationship Id="rId5" Type="http://schemas.openxmlformats.org/officeDocument/2006/relationships/image" Target="../media/image142.jfif"/><Relationship Id="rId10" Type="http://schemas.openxmlformats.org/officeDocument/2006/relationships/image" Target="../media/image147.jfif"/><Relationship Id="rId4" Type="http://schemas.openxmlformats.org/officeDocument/2006/relationships/image" Target="../media/image141.jfif"/><Relationship Id="rId9" Type="http://schemas.openxmlformats.org/officeDocument/2006/relationships/image" Target="../media/image146.jfif"/></Relationships>
</file>

<file path=ppt/slides/_rels/slide34.xml.rels><?xml version="1.0" encoding="UTF-8" standalone="yes"?>
<Relationships xmlns="http://schemas.openxmlformats.org/package/2006/relationships"><Relationship Id="rId8" Type="http://schemas.openxmlformats.org/officeDocument/2006/relationships/image" Target="../media/image152.jfif"/><Relationship Id="rId3" Type="http://schemas.openxmlformats.org/officeDocument/2006/relationships/image" Target="../media/image140.jfif"/><Relationship Id="rId7" Type="http://schemas.openxmlformats.org/officeDocument/2006/relationships/image" Target="../media/image151.jfif"/><Relationship Id="rId2"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150.jfif"/><Relationship Id="rId5" Type="http://schemas.openxmlformats.org/officeDocument/2006/relationships/image" Target="../media/image149.jfif"/><Relationship Id="rId4" Type="http://schemas.openxmlformats.org/officeDocument/2006/relationships/image" Target="../media/image148.jfif"/><Relationship Id="rId9" Type="http://schemas.openxmlformats.org/officeDocument/2006/relationships/image" Target="../media/image153.jfif"/></Relationships>
</file>

<file path=ppt/slides/_rels/slide35.xml.rels><?xml version="1.0" encoding="UTF-8" standalone="yes"?>
<Relationships xmlns="http://schemas.openxmlformats.org/package/2006/relationships"><Relationship Id="rId8" Type="http://schemas.openxmlformats.org/officeDocument/2006/relationships/image" Target="../media/image158.jfif"/><Relationship Id="rId3" Type="http://schemas.openxmlformats.org/officeDocument/2006/relationships/image" Target="../media/image140.jfif"/><Relationship Id="rId7" Type="http://schemas.openxmlformats.org/officeDocument/2006/relationships/image" Target="../media/image157.jfif"/><Relationship Id="rId2"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image" Target="../media/image156.jfif"/><Relationship Id="rId5" Type="http://schemas.openxmlformats.org/officeDocument/2006/relationships/image" Target="../media/image155.jfif"/><Relationship Id="rId10" Type="http://schemas.openxmlformats.org/officeDocument/2006/relationships/image" Target="../media/image159.jfif"/><Relationship Id="rId4" Type="http://schemas.openxmlformats.org/officeDocument/2006/relationships/image" Target="../media/image154.jfif"/><Relationship Id="rId9" Type="http://schemas.openxmlformats.org/officeDocument/2006/relationships/image" Target="../media/image152.jfif"/></Relationships>
</file>

<file path=ppt/slides/_rels/slide36.xml.rels><?xml version="1.0" encoding="UTF-8" standalone="yes"?>
<Relationships xmlns="http://schemas.openxmlformats.org/package/2006/relationships"><Relationship Id="rId2" Type="http://schemas.openxmlformats.org/officeDocument/2006/relationships/image" Target="../media/image16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0.png"/><Relationship Id="rId7" Type="http://schemas.openxmlformats.org/officeDocument/2006/relationships/image" Target="../media/image27.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2.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2.png"/><Relationship Id="rId4" Type="http://schemas.openxmlformats.org/officeDocument/2006/relationships/image" Target="../media/image2.png"/><Relationship Id="rId9"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8" name="Rectangle 7">
            <a:extLst>
              <a:ext uri="{FF2B5EF4-FFF2-40B4-BE49-F238E27FC236}">
                <a16:creationId xmlns:a16="http://schemas.microsoft.com/office/drawing/2014/main" id="{E0F13CB1-24AF-37D2-ABAF-8107A41CAF49}"/>
              </a:ext>
            </a:extLst>
          </p:cNvPr>
          <p:cNvSpPr/>
          <p:nvPr/>
        </p:nvSpPr>
        <p:spPr>
          <a:xfrm>
            <a:off x="228600" y="246793"/>
            <a:ext cx="8130454" cy="2308324"/>
          </a:xfrm>
          <a:prstGeom prst="rect">
            <a:avLst/>
          </a:prstGeom>
          <a:noFill/>
        </p:spPr>
        <p:txBody>
          <a:bodyPr wrap="square" lIns="91440" tIns="45720" rIns="91440" bIns="45720">
            <a:spAutoFit/>
          </a:bodyPr>
          <a:lstStyle/>
          <a:p>
            <a:r>
              <a:rPr lang="en-US" sz="4800" i="0" u="none" strike="noStrike" baseline="0" dirty="0">
                <a:ln w="0"/>
                <a:solidFill>
                  <a:schemeClr val="accent1"/>
                </a:solidFill>
                <a:effectLst>
                  <a:outerShdw blurRad="38100" dist="25400" dir="5400000" algn="ctr" rotWithShape="0">
                    <a:srgbClr val="6E747A">
                      <a:alpha val="43000"/>
                    </a:srgbClr>
                  </a:outerShdw>
                </a:effectLst>
                <a:latin typeface="Calibri-Bold"/>
              </a:rPr>
              <a:t>Accounts Receivable</a:t>
            </a:r>
          </a:p>
          <a:p>
            <a:r>
              <a:rPr lang="en-US" sz="4800" i="0" u="none" strike="noStrike" baseline="0" dirty="0">
                <a:ln w="0"/>
                <a:solidFill>
                  <a:schemeClr val="accent1"/>
                </a:solidFill>
                <a:effectLst>
                  <a:outerShdw blurRad="38100" dist="25400" dir="5400000" algn="ctr" rotWithShape="0">
                    <a:srgbClr val="6E747A">
                      <a:alpha val="43000"/>
                    </a:srgbClr>
                  </a:outerShdw>
                </a:effectLst>
                <a:latin typeface="Calibri-Bold"/>
              </a:rPr>
              <a:t>Operations and Reporting in Oracle ERP</a:t>
            </a:r>
            <a:endParaRPr lang="en-US" sz="4800" dirty="0">
              <a:ln w="0"/>
              <a:solidFill>
                <a:schemeClr val="accent1"/>
              </a:solidFill>
              <a:effectLst>
                <a:outerShdw blurRad="38100" dist="25400" dir="5400000" algn="ctr" rotWithShape="0">
                  <a:srgbClr val="6E747A">
                    <a:alpha val="43000"/>
                  </a:srgbClr>
                </a:outerShdw>
              </a:effectLst>
            </a:endParaRPr>
          </a:p>
        </p:txBody>
      </p:sp>
      <p:sp>
        <p:nvSpPr>
          <p:cNvPr id="9" name="TextBox 8">
            <a:extLst>
              <a:ext uri="{FF2B5EF4-FFF2-40B4-BE49-F238E27FC236}">
                <a16:creationId xmlns:a16="http://schemas.microsoft.com/office/drawing/2014/main" id="{9493ED32-2769-203C-6B8C-3813E2720733}"/>
              </a:ext>
            </a:extLst>
          </p:cNvPr>
          <p:cNvSpPr txBox="1"/>
          <p:nvPr/>
        </p:nvSpPr>
        <p:spPr>
          <a:xfrm>
            <a:off x="5546846" y="2000034"/>
            <a:ext cx="8458200" cy="1477328"/>
          </a:xfrm>
          <a:prstGeom prst="rect">
            <a:avLst/>
          </a:prstGeom>
          <a:noFill/>
        </p:spPr>
        <p:txBody>
          <a:bodyPr wrap="square" rtlCol="0">
            <a:spAutoFit/>
          </a:bodyPr>
          <a:lstStyle/>
          <a:p>
            <a:r>
              <a:rPr lang="en-US" u="sng" dirty="0">
                <a:solidFill>
                  <a:schemeClr val="tx2"/>
                </a:solidFill>
              </a:rPr>
              <a:t>Presented by</a:t>
            </a:r>
            <a:r>
              <a:rPr lang="en-AE" u="sng" dirty="0">
                <a:solidFill>
                  <a:schemeClr val="tx2"/>
                </a:solidFill>
                <a:latin typeface="Courier New" panose="02070309020205020404" pitchFamily="49" charset="0"/>
              </a:rPr>
              <a:t>:</a:t>
            </a:r>
          </a:p>
          <a:p>
            <a:pPr lvl="3"/>
            <a:r>
              <a:rPr lang="en-US" dirty="0">
                <a:solidFill>
                  <a:schemeClr val="tx2"/>
                </a:solidFill>
              </a:rPr>
              <a:t>Rehab Ahmed </a:t>
            </a:r>
            <a:r>
              <a:rPr lang="en-US" dirty="0" err="1">
                <a:solidFill>
                  <a:schemeClr val="tx2"/>
                </a:solidFill>
              </a:rPr>
              <a:t>Abdelazeem</a:t>
            </a:r>
            <a:r>
              <a:rPr lang="en-US" dirty="0">
                <a:solidFill>
                  <a:schemeClr val="tx2"/>
                </a:solidFill>
              </a:rPr>
              <a:t> Zewail </a:t>
            </a:r>
          </a:p>
          <a:p>
            <a:pPr lvl="3"/>
            <a:r>
              <a:rPr lang="en-US" dirty="0" err="1">
                <a:solidFill>
                  <a:schemeClr val="tx2"/>
                </a:solidFill>
              </a:rPr>
              <a:t>Esraa</a:t>
            </a:r>
            <a:r>
              <a:rPr lang="en-US" dirty="0">
                <a:solidFill>
                  <a:schemeClr val="tx2"/>
                </a:solidFill>
              </a:rPr>
              <a:t> </a:t>
            </a:r>
            <a:r>
              <a:rPr lang="en-US" dirty="0" err="1">
                <a:solidFill>
                  <a:schemeClr val="tx2"/>
                </a:solidFill>
              </a:rPr>
              <a:t>Abdelrheem</a:t>
            </a:r>
            <a:r>
              <a:rPr lang="en-US" dirty="0">
                <a:solidFill>
                  <a:schemeClr val="tx2"/>
                </a:solidFill>
              </a:rPr>
              <a:t> </a:t>
            </a:r>
            <a:r>
              <a:rPr lang="en-US" dirty="0" err="1">
                <a:solidFill>
                  <a:schemeClr val="tx2"/>
                </a:solidFill>
              </a:rPr>
              <a:t>Mohamdeen</a:t>
            </a:r>
            <a:r>
              <a:rPr lang="en-US" dirty="0">
                <a:solidFill>
                  <a:schemeClr val="tx2"/>
                </a:solidFill>
              </a:rPr>
              <a:t> Mohamed </a:t>
            </a:r>
          </a:p>
          <a:p>
            <a:pPr lvl="3"/>
            <a:r>
              <a:rPr lang="en-US" dirty="0" err="1">
                <a:solidFill>
                  <a:schemeClr val="tx2"/>
                </a:solidFill>
              </a:rPr>
              <a:t>Moaaz</a:t>
            </a:r>
            <a:r>
              <a:rPr lang="en-US" dirty="0">
                <a:solidFill>
                  <a:schemeClr val="tx2"/>
                </a:solidFill>
              </a:rPr>
              <a:t> </a:t>
            </a:r>
            <a:r>
              <a:rPr lang="en-US" dirty="0" err="1">
                <a:solidFill>
                  <a:schemeClr val="tx2"/>
                </a:solidFill>
              </a:rPr>
              <a:t>bellah</a:t>
            </a:r>
            <a:r>
              <a:rPr lang="en-US" dirty="0">
                <a:solidFill>
                  <a:schemeClr val="tx2"/>
                </a:solidFill>
              </a:rPr>
              <a:t> Ramadan Nassar Elsayed Mostafa</a:t>
            </a:r>
          </a:p>
          <a:p>
            <a:pPr lvl="3"/>
            <a:r>
              <a:rPr lang="en-US">
                <a:solidFill>
                  <a:schemeClr val="tx2"/>
                </a:solidFill>
              </a:rPr>
              <a:t>Mohamed </a:t>
            </a:r>
            <a:r>
              <a:rPr lang="en-US" dirty="0">
                <a:solidFill>
                  <a:schemeClr val="tx2"/>
                </a:solidFill>
              </a:rPr>
              <a:t>Essam </a:t>
            </a:r>
            <a:r>
              <a:rPr lang="en-US" dirty="0" err="1">
                <a:solidFill>
                  <a:schemeClr val="tx2"/>
                </a:solidFill>
              </a:rPr>
              <a:t>Aldsoukey</a:t>
            </a:r>
            <a:endParaRPr lang="en-US" dirty="0">
              <a:solidFill>
                <a:schemeClr val="tx2"/>
              </a:solidFill>
            </a:endParaRPr>
          </a:p>
        </p:txBody>
      </p:sp>
      <p:sp>
        <p:nvSpPr>
          <p:cNvPr id="11" name="TextBox 10">
            <a:extLst>
              <a:ext uri="{FF2B5EF4-FFF2-40B4-BE49-F238E27FC236}">
                <a16:creationId xmlns:a16="http://schemas.microsoft.com/office/drawing/2014/main" id="{F6500578-0FC8-5D32-5073-13C6F6ED4B26}"/>
              </a:ext>
            </a:extLst>
          </p:cNvPr>
          <p:cNvSpPr txBox="1"/>
          <p:nvPr/>
        </p:nvSpPr>
        <p:spPr>
          <a:xfrm>
            <a:off x="5546846" y="5591578"/>
            <a:ext cx="4442791" cy="646331"/>
          </a:xfrm>
          <a:prstGeom prst="rect">
            <a:avLst/>
          </a:prstGeom>
          <a:noFill/>
        </p:spPr>
        <p:txBody>
          <a:bodyPr wrap="square" rtlCol="0">
            <a:spAutoFit/>
          </a:bodyPr>
          <a:lstStyle/>
          <a:p>
            <a:r>
              <a:rPr lang="en-US" u="sng" dirty="0">
                <a:solidFill>
                  <a:schemeClr val="tx2"/>
                </a:solidFill>
              </a:rPr>
              <a:t>Supervisor</a:t>
            </a:r>
            <a:r>
              <a:rPr lang="en-US" u="sng" dirty="0"/>
              <a:t>:</a:t>
            </a:r>
          </a:p>
          <a:p>
            <a:pPr lvl="3"/>
            <a:r>
              <a:rPr lang="en-US" dirty="0">
                <a:solidFill>
                  <a:schemeClr val="tx2"/>
                </a:solidFill>
              </a:rPr>
              <a:t>Eng. Ahmed </a:t>
            </a:r>
            <a:r>
              <a:rPr lang="en-US" dirty="0" err="1">
                <a:solidFill>
                  <a:schemeClr val="tx2"/>
                </a:solidFill>
              </a:rPr>
              <a:t>Maged</a:t>
            </a:r>
            <a:endParaRPr lang="en-US" dirty="0">
              <a:solidFill>
                <a:schemeClr val="tx2"/>
              </a:solidFill>
            </a:endParaRPr>
          </a:p>
        </p:txBody>
      </p:sp>
      <p:sp>
        <p:nvSpPr>
          <p:cNvPr id="17" name="TextBox 16">
            <a:extLst>
              <a:ext uri="{FF2B5EF4-FFF2-40B4-BE49-F238E27FC236}">
                <a16:creationId xmlns:a16="http://schemas.microsoft.com/office/drawing/2014/main" id="{01591E4F-E4BA-F609-9DA7-82017BEACB3D}"/>
              </a:ext>
            </a:extLst>
          </p:cNvPr>
          <p:cNvSpPr txBox="1"/>
          <p:nvPr/>
        </p:nvSpPr>
        <p:spPr>
          <a:xfrm>
            <a:off x="5546846" y="3605781"/>
            <a:ext cx="6221896" cy="646331"/>
          </a:xfrm>
          <a:prstGeom prst="rect">
            <a:avLst/>
          </a:prstGeom>
          <a:noFill/>
        </p:spPr>
        <p:txBody>
          <a:bodyPr wrap="square" rtlCol="0">
            <a:spAutoFit/>
          </a:bodyPr>
          <a:lstStyle/>
          <a:p>
            <a:r>
              <a:rPr lang="en-US" u="sng" dirty="0"/>
              <a:t>Track:</a:t>
            </a:r>
          </a:p>
          <a:p>
            <a:pPr lvl="3"/>
            <a:r>
              <a:rPr lang="en-US" cap="none" spc="0" dirty="0">
                <a:ln/>
                <a:solidFill>
                  <a:schemeClr val="tx2"/>
                </a:solidFill>
                <a:effectLst/>
              </a:rPr>
              <a:t>ERP (Oracle Digital Accounting Specialist)</a:t>
            </a:r>
          </a:p>
        </p:txBody>
      </p:sp>
      <p:sp>
        <p:nvSpPr>
          <p:cNvPr id="2" name="TextBox 1">
            <a:extLst>
              <a:ext uri="{FF2B5EF4-FFF2-40B4-BE49-F238E27FC236}">
                <a16:creationId xmlns:a16="http://schemas.microsoft.com/office/drawing/2014/main" id="{F0FB4911-B3D1-885A-2279-48C60D981C12}"/>
              </a:ext>
            </a:extLst>
          </p:cNvPr>
          <p:cNvSpPr txBox="1"/>
          <p:nvPr/>
        </p:nvSpPr>
        <p:spPr>
          <a:xfrm>
            <a:off x="5546846" y="4437812"/>
            <a:ext cx="5393094" cy="923330"/>
          </a:xfrm>
          <a:prstGeom prst="rect">
            <a:avLst/>
          </a:prstGeom>
          <a:noFill/>
        </p:spPr>
        <p:txBody>
          <a:bodyPr wrap="square" rtlCol="0">
            <a:spAutoFit/>
          </a:bodyPr>
          <a:lstStyle/>
          <a:p>
            <a:r>
              <a:rPr lang="en-US" u="sng" dirty="0">
                <a:ln/>
                <a:solidFill>
                  <a:schemeClr val="tx2"/>
                </a:solidFill>
              </a:rPr>
              <a:t>Group Code: </a:t>
            </a:r>
            <a:endParaRPr lang="ar-EG" u="sng" dirty="0">
              <a:ln/>
              <a:solidFill>
                <a:schemeClr val="tx2"/>
              </a:solidFill>
            </a:endParaRPr>
          </a:p>
          <a:p>
            <a:pPr lvl="3"/>
            <a:r>
              <a:rPr lang="en-US" dirty="0">
                <a:ln/>
                <a:solidFill>
                  <a:schemeClr val="tx2"/>
                </a:solidFill>
              </a:rPr>
              <a:t>NEXT30_ONL1_ERP_G1e</a:t>
            </a:r>
          </a:p>
          <a:p>
            <a:endParaRPr lang="en-AE" dirty="0"/>
          </a:p>
        </p:txBody>
      </p:sp>
      <p:sp>
        <p:nvSpPr>
          <p:cNvPr id="4" name="Date Placeholder 3">
            <a:extLst>
              <a:ext uri="{FF2B5EF4-FFF2-40B4-BE49-F238E27FC236}">
                <a16:creationId xmlns:a16="http://schemas.microsoft.com/office/drawing/2014/main" id="{968780DE-18CB-52DF-0060-0E46B5E22200}"/>
              </a:ext>
            </a:extLst>
          </p:cNvPr>
          <p:cNvSpPr>
            <a:spLocks noGrp="1"/>
          </p:cNvSpPr>
          <p:nvPr>
            <p:ph type="dt" sz="half" idx="10"/>
          </p:nvPr>
        </p:nvSpPr>
        <p:spPr/>
        <p:txBody>
          <a:bodyPr/>
          <a:lstStyle/>
          <a:p>
            <a:r>
              <a:rPr lang="en-US"/>
              <a:t>25/10/2024</a:t>
            </a:r>
            <a:endParaRPr lang="en-AE"/>
          </a:p>
        </p:txBody>
      </p:sp>
      <p:sp>
        <p:nvSpPr>
          <p:cNvPr id="5" name="Slide Number Placeholder 4">
            <a:extLst>
              <a:ext uri="{FF2B5EF4-FFF2-40B4-BE49-F238E27FC236}">
                <a16:creationId xmlns:a16="http://schemas.microsoft.com/office/drawing/2014/main" id="{DCFCE09A-D8B6-9718-FE8B-6183D7DBDBBE}"/>
              </a:ext>
            </a:extLst>
          </p:cNvPr>
          <p:cNvSpPr>
            <a:spLocks noGrp="1"/>
          </p:cNvSpPr>
          <p:nvPr>
            <p:ph type="sldNum" sz="quarter" idx="12"/>
          </p:nvPr>
        </p:nvSpPr>
        <p:spPr/>
        <p:txBody>
          <a:bodyPr/>
          <a:lstStyle/>
          <a:p>
            <a:fld id="{58A4A499-8921-495D-800B-45F50E9E62BB}" type="slidenum">
              <a:rPr lang="en-AE" smtClean="0"/>
              <a:t>1</a:t>
            </a:fld>
            <a:endParaRPr lang="en-AE"/>
          </a:p>
        </p:txBody>
      </p:sp>
    </p:spTree>
    <p:extLst>
      <p:ext uri="{BB962C8B-B14F-4D97-AF65-F5344CB8AC3E}">
        <p14:creationId xmlns:p14="http://schemas.microsoft.com/office/powerpoint/2010/main" val="2897946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72BB8-7F31-96CB-3C9C-9D278628910C}"/>
              </a:ext>
            </a:extLst>
          </p:cNvPr>
          <p:cNvSpPr>
            <a:spLocks noGrp="1"/>
          </p:cNvSpPr>
          <p:nvPr>
            <p:ph type="title"/>
          </p:nvPr>
        </p:nvSpPr>
        <p:spPr>
          <a:xfrm>
            <a:off x="0" y="0"/>
            <a:ext cx="5193142" cy="727836"/>
          </a:xfrm>
        </p:spPr>
        <p:txBody>
          <a:bodyPr>
            <a:normAutofit/>
          </a:bodyPr>
          <a:lstStyle/>
          <a:p>
            <a:pPr marL="342900" indent="-342900">
              <a:buFont typeface="Wingdings" panose="05000000000000000000" pitchFamily="2" charset="2"/>
              <a:buChar char="Ø"/>
            </a:pPr>
            <a:r>
              <a:rPr lang="en-US" sz="2000" b="1" dirty="0">
                <a:solidFill>
                  <a:schemeClr val="accent1">
                    <a:lumMod val="75000"/>
                  </a:schemeClr>
                </a:solidFill>
                <a:latin typeface="+mn-lt"/>
                <a:ea typeface="+mn-ea"/>
                <a:cs typeface="+mn-cs"/>
              </a:rPr>
              <a:t>How to create memo lines:</a:t>
            </a:r>
          </a:p>
        </p:txBody>
      </p:sp>
      <p:pic>
        <p:nvPicPr>
          <p:cNvPr id="3" name="Content Placeholder 5">
            <a:extLst>
              <a:ext uri="{FF2B5EF4-FFF2-40B4-BE49-F238E27FC236}">
                <a16:creationId xmlns:a16="http://schemas.microsoft.com/office/drawing/2014/main" id="{D3799D03-6C44-A274-F425-1B176B92E7B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5423"/>
          <a:stretch/>
        </p:blipFill>
        <p:spPr>
          <a:xfrm>
            <a:off x="4432041" y="1222311"/>
            <a:ext cx="7557829" cy="4394718"/>
          </a:xfrm>
        </p:spPr>
      </p:pic>
      <p:sp>
        <p:nvSpPr>
          <p:cNvPr id="4" name="Text Placeholder 3">
            <a:extLst>
              <a:ext uri="{FF2B5EF4-FFF2-40B4-BE49-F238E27FC236}">
                <a16:creationId xmlns:a16="http://schemas.microsoft.com/office/drawing/2014/main" id="{24EBF85A-DC87-975A-F680-3954E4BEA7D4}"/>
              </a:ext>
            </a:extLst>
          </p:cNvPr>
          <p:cNvSpPr txBox="1">
            <a:spLocks/>
          </p:cNvSpPr>
          <p:nvPr/>
        </p:nvSpPr>
        <p:spPr>
          <a:xfrm>
            <a:off x="202130" y="727837"/>
            <a:ext cx="7355666" cy="6344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chemeClr val="accent1">
                    <a:lumMod val="75000"/>
                  </a:schemeClr>
                </a:solidFill>
              </a:rPr>
              <a:t>Navigator &gt; Accounts Receivable &gt; Setup &gt; Transactions&gt; Memo Lines.</a:t>
            </a:r>
          </a:p>
        </p:txBody>
      </p:sp>
      <p:sp>
        <p:nvSpPr>
          <p:cNvPr id="7" name="Date Placeholder 6">
            <a:extLst>
              <a:ext uri="{FF2B5EF4-FFF2-40B4-BE49-F238E27FC236}">
                <a16:creationId xmlns:a16="http://schemas.microsoft.com/office/drawing/2014/main" id="{2CA0D0D4-9808-A06F-0E30-03785B331506}"/>
              </a:ext>
            </a:extLst>
          </p:cNvPr>
          <p:cNvSpPr>
            <a:spLocks noGrp="1"/>
          </p:cNvSpPr>
          <p:nvPr>
            <p:ph type="dt" sz="half" idx="10"/>
          </p:nvPr>
        </p:nvSpPr>
        <p:spPr/>
        <p:txBody>
          <a:bodyPr/>
          <a:lstStyle/>
          <a:p>
            <a:r>
              <a:rPr lang="en-US"/>
              <a:t>25/10/2024</a:t>
            </a:r>
            <a:endParaRPr lang="en-AE"/>
          </a:p>
        </p:txBody>
      </p:sp>
      <p:sp>
        <p:nvSpPr>
          <p:cNvPr id="8" name="Slide Number Placeholder 7">
            <a:extLst>
              <a:ext uri="{FF2B5EF4-FFF2-40B4-BE49-F238E27FC236}">
                <a16:creationId xmlns:a16="http://schemas.microsoft.com/office/drawing/2014/main" id="{4063B1BC-85DB-CE82-FDAE-42E06B6F4E51}"/>
              </a:ext>
            </a:extLst>
          </p:cNvPr>
          <p:cNvSpPr>
            <a:spLocks noGrp="1"/>
          </p:cNvSpPr>
          <p:nvPr>
            <p:ph type="sldNum" sz="quarter" idx="12"/>
          </p:nvPr>
        </p:nvSpPr>
        <p:spPr/>
        <p:txBody>
          <a:bodyPr/>
          <a:lstStyle/>
          <a:p>
            <a:fld id="{58A4A499-8921-495D-800B-45F50E9E62BB}" type="slidenum">
              <a:rPr lang="en-AE" smtClean="0"/>
              <a:t>10</a:t>
            </a:fld>
            <a:endParaRPr lang="en-AE"/>
          </a:p>
        </p:txBody>
      </p:sp>
    </p:spTree>
    <p:extLst>
      <p:ext uri="{BB962C8B-B14F-4D97-AF65-F5344CB8AC3E}">
        <p14:creationId xmlns:p14="http://schemas.microsoft.com/office/powerpoint/2010/main" val="3539537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E5EC2F9-0C1B-3330-AE9F-26CAB15B2DC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341" r="731" b="6006"/>
          <a:stretch/>
        </p:blipFill>
        <p:spPr>
          <a:xfrm>
            <a:off x="4777270" y="1310667"/>
            <a:ext cx="7433388" cy="4558997"/>
          </a:xfrm>
        </p:spPr>
      </p:pic>
      <p:sp>
        <p:nvSpPr>
          <p:cNvPr id="6" name="Title 1">
            <a:extLst>
              <a:ext uri="{FF2B5EF4-FFF2-40B4-BE49-F238E27FC236}">
                <a16:creationId xmlns:a16="http://schemas.microsoft.com/office/drawing/2014/main" id="{9E2E576E-DDAE-081B-70FB-118528A5794C}"/>
              </a:ext>
            </a:extLst>
          </p:cNvPr>
          <p:cNvSpPr>
            <a:spLocks noGrp="1"/>
          </p:cNvSpPr>
          <p:nvPr>
            <p:ph type="title"/>
          </p:nvPr>
        </p:nvSpPr>
        <p:spPr>
          <a:xfrm>
            <a:off x="0" y="0"/>
            <a:ext cx="5719665" cy="623920"/>
          </a:xfrm>
        </p:spPr>
        <p:txBody>
          <a:bodyPr>
            <a:noAutofit/>
          </a:bodyPr>
          <a:lstStyle/>
          <a:p>
            <a:pPr marL="342900" indent="-342900">
              <a:buFont typeface="Wingdings" panose="05000000000000000000" pitchFamily="2" charset="2"/>
              <a:buChar char="Ø"/>
            </a:pPr>
            <a:r>
              <a:rPr lang="en-US" sz="2400" b="1" dirty="0">
                <a:solidFill>
                  <a:schemeClr val="accent1">
                    <a:lumMod val="75000"/>
                  </a:schemeClr>
                </a:solidFill>
                <a:latin typeface="+mn-lt"/>
                <a:ea typeface="+mn-ea"/>
                <a:cs typeface="+mn-cs"/>
              </a:rPr>
              <a:t>Explanation of the Memo Line Setup</a:t>
            </a:r>
          </a:p>
        </p:txBody>
      </p:sp>
      <p:sp>
        <p:nvSpPr>
          <p:cNvPr id="8" name="TextBox 7">
            <a:extLst>
              <a:ext uri="{FF2B5EF4-FFF2-40B4-BE49-F238E27FC236}">
                <a16:creationId xmlns:a16="http://schemas.microsoft.com/office/drawing/2014/main" id="{C3025B80-13E4-30D5-FCE3-24D8DD7E1F1E}"/>
              </a:ext>
            </a:extLst>
          </p:cNvPr>
          <p:cNvSpPr txBox="1"/>
          <p:nvPr/>
        </p:nvSpPr>
        <p:spPr>
          <a:xfrm>
            <a:off x="195942" y="514557"/>
            <a:ext cx="5900058" cy="1354217"/>
          </a:xfrm>
          <a:prstGeom prst="rect">
            <a:avLst/>
          </a:prstGeom>
          <a:noFill/>
        </p:spPr>
        <p:txBody>
          <a:bodyPr wrap="square" rtlCol="0">
            <a:spAutoFit/>
          </a:bodyPr>
          <a:lstStyle/>
          <a:p>
            <a:r>
              <a:rPr lang="en-US" sz="1600" b="1" dirty="0">
                <a:solidFill>
                  <a:schemeClr val="accent1">
                    <a:lumMod val="75000"/>
                  </a:schemeClr>
                </a:solidFill>
              </a:rPr>
              <a:t>1. Service Selection:</a:t>
            </a:r>
          </a:p>
          <a:p>
            <a:pPr lvl="1"/>
            <a:r>
              <a:rPr lang="en-US" sz="1600" dirty="0">
                <a:solidFill>
                  <a:schemeClr val="accent1">
                    <a:lumMod val="75000"/>
                  </a:schemeClr>
                </a:solidFill>
              </a:rPr>
              <a:t>I selected the service "Repair Service" as part of the automotive project. This service is related to providing vehicle repair services to customers</a:t>
            </a:r>
            <a:r>
              <a:rPr lang="en-US" sz="1600" dirty="0"/>
              <a:t>.</a:t>
            </a:r>
          </a:p>
          <a:p>
            <a:endParaRPr lang="en-AE" dirty="0">
              <a:solidFill>
                <a:schemeClr val="accent1">
                  <a:lumMod val="75000"/>
                </a:schemeClr>
              </a:solidFill>
            </a:endParaRPr>
          </a:p>
        </p:txBody>
      </p:sp>
      <p:sp>
        <p:nvSpPr>
          <p:cNvPr id="9" name="TextBox 8">
            <a:extLst>
              <a:ext uri="{FF2B5EF4-FFF2-40B4-BE49-F238E27FC236}">
                <a16:creationId xmlns:a16="http://schemas.microsoft.com/office/drawing/2014/main" id="{886514FC-660E-1035-C704-AFEDBB203E14}"/>
              </a:ext>
            </a:extLst>
          </p:cNvPr>
          <p:cNvSpPr txBox="1"/>
          <p:nvPr/>
        </p:nvSpPr>
        <p:spPr>
          <a:xfrm>
            <a:off x="164062" y="1572908"/>
            <a:ext cx="4697187" cy="1846659"/>
          </a:xfrm>
          <a:prstGeom prst="rect">
            <a:avLst/>
          </a:prstGeom>
          <a:noFill/>
        </p:spPr>
        <p:txBody>
          <a:bodyPr wrap="square" rtlCol="0">
            <a:spAutoFit/>
          </a:bodyPr>
          <a:lstStyle/>
          <a:p>
            <a:r>
              <a:rPr lang="en-US" sz="1600" b="1" dirty="0">
                <a:solidFill>
                  <a:schemeClr val="accent1">
                    <a:lumMod val="75000"/>
                  </a:schemeClr>
                </a:solidFill>
              </a:rPr>
              <a:t>2. Description:</a:t>
            </a:r>
          </a:p>
          <a:p>
            <a:pPr lvl="1"/>
            <a:r>
              <a:rPr lang="en-US" sz="1600" dirty="0">
                <a:solidFill>
                  <a:schemeClr val="accent1">
                    <a:lumMod val="75000"/>
                  </a:schemeClr>
                </a:solidFill>
              </a:rPr>
              <a:t>I provided a detailed description for the service: "Service for engine repair of Honda Civic 2022, including part replacement." The purpose of this description is to clarify the type and details of the service being offered.</a:t>
            </a:r>
          </a:p>
          <a:p>
            <a:endParaRPr lang="en-AE" dirty="0"/>
          </a:p>
        </p:txBody>
      </p:sp>
      <p:sp>
        <p:nvSpPr>
          <p:cNvPr id="10" name="TextBox 9">
            <a:extLst>
              <a:ext uri="{FF2B5EF4-FFF2-40B4-BE49-F238E27FC236}">
                <a16:creationId xmlns:a16="http://schemas.microsoft.com/office/drawing/2014/main" id="{B374BFCF-2105-F0D5-6D9E-5478026E1A00}"/>
              </a:ext>
            </a:extLst>
          </p:cNvPr>
          <p:cNvSpPr txBox="1"/>
          <p:nvPr/>
        </p:nvSpPr>
        <p:spPr>
          <a:xfrm>
            <a:off x="195938" y="3103276"/>
            <a:ext cx="4385390" cy="1323439"/>
          </a:xfrm>
          <a:prstGeom prst="rect">
            <a:avLst/>
          </a:prstGeom>
          <a:noFill/>
        </p:spPr>
        <p:txBody>
          <a:bodyPr wrap="square" rtlCol="0">
            <a:spAutoFit/>
          </a:bodyPr>
          <a:lstStyle/>
          <a:p>
            <a:r>
              <a:rPr lang="en-US" sz="1600" b="1" dirty="0">
                <a:solidFill>
                  <a:schemeClr val="accent1">
                    <a:lumMod val="75000"/>
                  </a:schemeClr>
                </a:solidFill>
              </a:rPr>
              <a:t>3. Unit of Measure:</a:t>
            </a:r>
          </a:p>
          <a:p>
            <a:pPr lvl="1"/>
            <a:r>
              <a:rPr lang="en-US" sz="1600" dirty="0">
                <a:solidFill>
                  <a:schemeClr val="accent1">
                    <a:lumMod val="75000"/>
                  </a:schemeClr>
                </a:solidFill>
              </a:rPr>
              <a:t>I chose "Hour" as the unit of measure, where the cost of the service is calculated based on the number of hours spent on the repair.</a:t>
            </a:r>
          </a:p>
        </p:txBody>
      </p:sp>
      <p:sp>
        <p:nvSpPr>
          <p:cNvPr id="11" name="TextBox 10">
            <a:extLst>
              <a:ext uri="{FF2B5EF4-FFF2-40B4-BE49-F238E27FC236}">
                <a16:creationId xmlns:a16="http://schemas.microsoft.com/office/drawing/2014/main" id="{2C5C6095-54CB-3378-B86C-7F565E5F3402}"/>
              </a:ext>
            </a:extLst>
          </p:cNvPr>
          <p:cNvSpPr txBox="1"/>
          <p:nvPr/>
        </p:nvSpPr>
        <p:spPr>
          <a:xfrm>
            <a:off x="195939" y="4533222"/>
            <a:ext cx="4525346" cy="1107996"/>
          </a:xfrm>
          <a:prstGeom prst="rect">
            <a:avLst/>
          </a:prstGeom>
          <a:noFill/>
        </p:spPr>
        <p:txBody>
          <a:bodyPr wrap="square" rtlCol="0">
            <a:spAutoFit/>
          </a:bodyPr>
          <a:lstStyle/>
          <a:p>
            <a:r>
              <a:rPr lang="en-US" sz="1600" b="1" dirty="0">
                <a:solidFill>
                  <a:schemeClr val="accent1">
                    <a:lumMod val="75000"/>
                  </a:schemeClr>
                </a:solidFill>
              </a:rPr>
              <a:t>4. Price Definition:</a:t>
            </a:r>
          </a:p>
          <a:p>
            <a:pPr lvl="1"/>
            <a:r>
              <a:rPr lang="en-US" sz="1600" dirty="0">
                <a:solidFill>
                  <a:schemeClr val="accent1">
                    <a:lumMod val="75000"/>
                  </a:schemeClr>
                </a:solidFill>
              </a:rPr>
              <a:t>The cost per hour was set at 6000, so the customer is billed according to the actual number of hours the repair service takes</a:t>
            </a:r>
            <a:r>
              <a:rPr lang="en-US" dirty="0"/>
              <a:t>.</a:t>
            </a:r>
          </a:p>
        </p:txBody>
      </p:sp>
      <p:sp>
        <p:nvSpPr>
          <p:cNvPr id="12" name="TextBox 11">
            <a:extLst>
              <a:ext uri="{FF2B5EF4-FFF2-40B4-BE49-F238E27FC236}">
                <a16:creationId xmlns:a16="http://schemas.microsoft.com/office/drawing/2014/main" id="{6E4D4538-77F7-60BC-EA1A-E34FECF01002}"/>
              </a:ext>
            </a:extLst>
          </p:cNvPr>
          <p:cNvSpPr txBox="1"/>
          <p:nvPr/>
        </p:nvSpPr>
        <p:spPr>
          <a:xfrm>
            <a:off x="195938" y="5661217"/>
            <a:ext cx="9050694" cy="1138773"/>
          </a:xfrm>
          <a:prstGeom prst="rect">
            <a:avLst/>
          </a:prstGeom>
          <a:noFill/>
        </p:spPr>
        <p:txBody>
          <a:bodyPr wrap="square" rtlCol="0">
            <a:spAutoFit/>
          </a:bodyPr>
          <a:lstStyle/>
          <a:p>
            <a:r>
              <a:rPr lang="en-US" sz="1600" b="1" dirty="0">
                <a:solidFill>
                  <a:schemeClr val="accent1">
                    <a:lumMod val="75000"/>
                  </a:schemeClr>
                </a:solidFill>
              </a:rPr>
              <a:t>5. Saving the Memo Line:</a:t>
            </a:r>
          </a:p>
          <a:p>
            <a:pPr lvl="1"/>
            <a:r>
              <a:rPr lang="en-US" sz="1600" dirty="0">
                <a:solidFill>
                  <a:schemeClr val="accent1">
                    <a:lumMod val="75000"/>
                  </a:schemeClr>
                </a:solidFill>
              </a:rPr>
              <a:t> After entering all the required data, I saved the Memo Line, making it ready to be used for invoicing related to the repair services.</a:t>
            </a:r>
          </a:p>
          <a:p>
            <a:endParaRPr lang="en-AE" dirty="0"/>
          </a:p>
        </p:txBody>
      </p:sp>
      <p:pic>
        <p:nvPicPr>
          <p:cNvPr id="13" name="Picture 12">
            <a:extLst>
              <a:ext uri="{FF2B5EF4-FFF2-40B4-BE49-F238E27FC236}">
                <a16:creationId xmlns:a16="http://schemas.microsoft.com/office/drawing/2014/main" id="{BEB791C7-B679-D9B3-7515-DDB9BAA1CF6E}"/>
              </a:ext>
            </a:extLst>
          </p:cNvPr>
          <p:cNvPicPr>
            <a:picLocks noChangeAspect="1"/>
          </p:cNvPicPr>
          <p:nvPr/>
        </p:nvPicPr>
        <p:blipFill>
          <a:blip r:embed="rId3">
            <a:extLst>
              <a:ext uri="{28A0092B-C50C-407E-A947-70E740481C1C}">
                <a14:useLocalDpi xmlns:a14="http://schemas.microsoft.com/office/drawing/2010/main" val="0"/>
              </a:ext>
            </a:extLst>
          </a:blip>
          <a:srcRect l="845" r="669" b="6477"/>
          <a:stretch/>
        </p:blipFill>
        <p:spPr>
          <a:xfrm>
            <a:off x="4773579" y="1310668"/>
            <a:ext cx="7433388" cy="4558996"/>
          </a:xfrm>
          <a:prstGeom prst="rect">
            <a:avLst/>
          </a:prstGeom>
        </p:spPr>
      </p:pic>
      <p:pic>
        <p:nvPicPr>
          <p:cNvPr id="14" name="Picture 13">
            <a:extLst>
              <a:ext uri="{FF2B5EF4-FFF2-40B4-BE49-F238E27FC236}">
                <a16:creationId xmlns:a16="http://schemas.microsoft.com/office/drawing/2014/main" id="{33F1034B-6058-A5B1-C095-F5362C4A0930}"/>
              </a:ext>
            </a:extLst>
          </p:cNvPr>
          <p:cNvPicPr>
            <a:picLocks noChangeAspect="1"/>
          </p:cNvPicPr>
          <p:nvPr/>
        </p:nvPicPr>
        <p:blipFill>
          <a:blip r:embed="rId4">
            <a:extLst>
              <a:ext uri="{28A0092B-C50C-407E-A947-70E740481C1C}">
                <a14:useLocalDpi xmlns:a14="http://schemas.microsoft.com/office/drawing/2010/main" val="0"/>
              </a:ext>
            </a:extLst>
          </a:blip>
          <a:srcRect l="962" r="1029" b="6833"/>
          <a:stretch/>
        </p:blipFill>
        <p:spPr>
          <a:xfrm>
            <a:off x="4777270" y="1310666"/>
            <a:ext cx="7414730" cy="4472043"/>
          </a:xfrm>
          <a:prstGeom prst="rect">
            <a:avLst/>
          </a:prstGeom>
        </p:spPr>
      </p:pic>
      <p:sp>
        <p:nvSpPr>
          <p:cNvPr id="4" name="Date Placeholder 3">
            <a:extLst>
              <a:ext uri="{FF2B5EF4-FFF2-40B4-BE49-F238E27FC236}">
                <a16:creationId xmlns:a16="http://schemas.microsoft.com/office/drawing/2014/main" id="{32E705CE-9648-075F-1C61-2E79DD46FA81}"/>
              </a:ext>
            </a:extLst>
          </p:cNvPr>
          <p:cNvSpPr>
            <a:spLocks noGrp="1"/>
          </p:cNvSpPr>
          <p:nvPr>
            <p:ph type="dt" sz="half" idx="10"/>
          </p:nvPr>
        </p:nvSpPr>
        <p:spPr/>
        <p:txBody>
          <a:bodyPr/>
          <a:lstStyle/>
          <a:p>
            <a:r>
              <a:rPr lang="en-US"/>
              <a:t>25/10/2024</a:t>
            </a:r>
            <a:endParaRPr lang="en-AE"/>
          </a:p>
        </p:txBody>
      </p:sp>
      <p:sp>
        <p:nvSpPr>
          <p:cNvPr id="7" name="Slide Number Placeholder 6">
            <a:extLst>
              <a:ext uri="{FF2B5EF4-FFF2-40B4-BE49-F238E27FC236}">
                <a16:creationId xmlns:a16="http://schemas.microsoft.com/office/drawing/2014/main" id="{9D084301-B218-A0ED-13E6-FF60A68EBADA}"/>
              </a:ext>
            </a:extLst>
          </p:cNvPr>
          <p:cNvSpPr>
            <a:spLocks noGrp="1"/>
          </p:cNvSpPr>
          <p:nvPr>
            <p:ph type="sldNum" sz="quarter" idx="12"/>
          </p:nvPr>
        </p:nvSpPr>
        <p:spPr/>
        <p:txBody>
          <a:bodyPr/>
          <a:lstStyle/>
          <a:p>
            <a:fld id="{58A4A499-8921-495D-800B-45F50E9E62BB}" type="slidenum">
              <a:rPr lang="en-AE" smtClean="0"/>
              <a:t>11</a:t>
            </a:fld>
            <a:endParaRPr lang="en-AE"/>
          </a:p>
        </p:txBody>
      </p:sp>
    </p:spTree>
    <p:extLst>
      <p:ext uri="{BB962C8B-B14F-4D97-AF65-F5344CB8AC3E}">
        <p14:creationId xmlns:p14="http://schemas.microsoft.com/office/powerpoint/2010/main" val="783916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fill="hold"/>
                                        <p:tgtEl>
                                          <p:spTgt spid="13"/>
                                        </p:tgtEl>
                                        <p:attrNameLst>
                                          <p:attrName>ppt_x</p:attrName>
                                        </p:attrNameLst>
                                      </p:cBhvr>
                                      <p:tavLst>
                                        <p:tav tm="0">
                                          <p:val>
                                            <p:strVal val="#ppt_x"/>
                                          </p:val>
                                        </p:tav>
                                        <p:tav tm="100000">
                                          <p:val>
                                            <p:strVal val="#ppt_x"/>
                                          </p:val>
                                        </p:tav>
                                      </p:tavLst>
                                    </p:anim>
                                    <p:anim calcmode="lin" valueType="num">
                                      <p:cBhvr additive="base">
                                        <p:cTn id="4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fill="hold"/>
                                        <p:tgtEl>
                                          <p:spTgt spid="14"/>
                                        </p:tgtEl>
                                        <p:attrNameLst>
                                          <p:attrName>ppt_x</p:attrName>
                                        </p:attrNameLst>
                                      </p:cBhvr>
                                      <p:tavLst>
                                        <p:tav tm="0">
                                          <p:val>
                                            <p:strVal val="#ppt_x"/>
                                          </p:val>
                                        </p:tav>
                                        <p:tav tm="100000">
                                          <p:val>
                                            <p:strVal val="#ppt_x"/>
                                          </p:val>
                                        </p:tav>
                                      </p:tavLst>
                                    </p:anim>
                                    <p:anim calcmode="lin" valueType="num">
                                      <p:cBhvr additive="base">
                                        <p:cTn id="5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A3F346-4C84-E9C1-8F5C-F26EA8CA8683}"/>
              </a:ext>
            </a:extLst>
          </p:cNvPr>
          <p:cNvSpPr>
            <a:spLocks noGrp="1"/>
          </p:cNvSpPr>
          <p:nvPr>
            <p:ph type="title"/>
          </p:nvPr>
        </p:nvSpPr>
        <p:spPr>
          <a:xfrm>
            <a:off x="0" y="0"/>
            <a:ext cx="5691673" cy="643812"/>
          </a:xfrm>
        </p:spPr>
        <p:txBody>
          <a:bodyPr>
            <a:normAutofit/>
          </a:bodyPr>
          <a:lstStyle/>
          <a:p>
            <a:pPr marL="342900" indent="-342900">
              <a:buFont typeface="Wingdings" panose="05000000000000000000" pitchFamily="2" charset="2"/>
              <a:buChar char="Ø"/>
            </a:pPr>
            <a:r>
              <a:rPr lang="en-US" sz="2000" b="1" dirty="0">
                <a:solidFill>
                  <a:schemeClr val="accent1">
                    <a:lumMod val="75000"/>
                  </a:schemeClr>
                </a:solidFill>
                <a:latin typeface="+mn-lt"/>
                <a:ea typeface="+mn-ea"/>
                <a:cs typeface="+mn-cs"/>
              </a:rPr>
              <a:t>How to open and close periods:</a:t>
            </a:r>
          </a:p>
        </p:txBody>
      </p:sp>
      <p:pic>
        <p:nvPicPr>
          <p:cNvPr id="6" name="Content Placeholder 5">
            <a:extLst>
              <a:ext uri="{FF2B5EF4-FFF2-40B4-BE49-F238E27FC236}">
                <a16:creationId xmlns:a16="http://schemas.microsoft.com/office/drawing/2014/main" id="{23FF9371-510E-2C19-1030-C1858529002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535" r="-1" b="5855"/>
          <a:stretch/>
        </p:blipFill>
        <p:spPr>
          <a:xfrm>
            <a:off x="4827883" y="950676"/>
            <a:ext cx="7233152" cy="5186686"/>
          </a:xfrm>
        </p:spPr>
      </p:pic>
      <p:sp>
        <p:nvSpPr>
          <p:cNvPr id="7" name="Text Placeholder 3">
            <a:extLst>
              <a:ext uri="{FF2B5EF4-FFF2-40B4-BE49-F238E27FC236}">
                <a16:creationId xmlns:a16="http://schemas.microsoft.com/office/drawing/2014/main" id="{9066FA19-D636-8D3E-70B7-8AC01E7A3ED0}"/>
              </a:ext>
            </a:extLst>
          </p:cNvPr>
          <p:cNvSpPr txBox="1">
            <a:spLocks/>
          </p:cNvSpPr>
          <p:nvPr/>
        </p:nvSpPr>
        <p:spPr>
          <a:xfrm>
            <a:off x="0" y="950676"/>
            <a:ext cx="4823893" cy="7744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chemeClr val="accent1">
                    <a:lumMod val="75000"/>
                  </a:schemeClr>
                </a:solidFill>
              </a:rPr>
              <a:t>Navigator &gt; Accounts Receivable &gt; Control &gt; Accounting &gt; Open/Close Periods.</a:t>
            </a:r>
          </a:p>
        </p:txBody>
      </p:sp>
      <p:sp>
        <p:nvSpPr>
          <p:cNvPr id="4" name="Date Placeholder 3">
            <a:extLst>
              <a:ext uri="{FF2B5EF4-FFF2-40B4-BE49-F238E27FC236}">
                <a16:creationId xmlns:a16="http://schemas.microsoft.com/office/drawing/2014/main" id="{760A822A-68D5-7DAE-DAFF-CB074A4A3F61}"/>
              </a:ext>
            </a:extLst>
          </p:cNvPr>
          <p:cNvSpPr>
            <a:spLocks noGrp="1"/>
          </p:cNvSpPr>
          <p:nvPr>
            <p:ph type="dt" sz="half" idx="10"/>
          </p:nvPr>
        </p:nvSpPr>
        <p:spPr/>
        <p:txBody>
          <a:bodyPr/>
          <a:lstStyle/>
          <a:p>
            <a:r>
              <a:rPr lang="en-US"/>
              <a:t>25/10/2024</a:t>
            </a:r>
            <a:endParaRPr lang="en-AE"/>
          </a:p>
        </p:txBody>
      </p:sp>
      <p:sp>
        <p:nvSpPr>
          <p:cNvPr id="8" name="Slide Number Placeholder 7">
            <a:extLst>
              <a:ext uri="{FF2B5EF4-FFF2-40B4-BE49-F238E27FC236}">
                <a16:creationId xmlns:a16="http://schemas.microsoft.com/office/drawing/2014/main" id="{FA885F6B-0504-9B5D-1D60-2D2EB7D92280}"/>
              </a:ext>
            </a:extLst>
          </p:cNvPr>
          <p:cNvSpPr>
            <a:spLocks noGrp="1"/>
          </p:cNvSpPr>
          <p:nvPr>
            <p:ph type="sldNum" sz="quarter" idx="12"/>
          </p:nvPr>
        </p:nvSpPr>
        <p:spPr/>
        <p:txBody>
          <a:bodyPr/>
          <a:lstStyle/>
          <a:p>
            <a:fld id="{58A4A499-8921-495D-800B-45F50E9E62BB}" type="slidenum">
              <a:rPr lang="en-AE" smtClean="0"/>
              <a:t>12</a:t>
            </a:fld>
            <a:endParaRPr lang="en-AE"/>
          </a:p>
        </p:txBody>
      </p:sp>
    </p:spTree>
    <p:extLst>
      <p:ext uri="{BB962C8B-B14F-4D97-AF65-F5344CB8AC3E}">
        <p14:creationId xmlns:p14="http://schemas.microsoft.com/office/powerpoint/2010/main" val="3302919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57C6F32-2F63-72E6-F374-F5AF7AC578FA}"/>
              </a:ext>
            </a:extLst>
          </p:cNvPr>
          <p:cNvSpPr>
            <a:spLocks noGrp="1"/>
          </p:cNvSpPr>
          <p:nvPr>
            <p:ph type="dt" sz="half" idx="10"/>
          </p:nvPr>
        </p:nvSpPr>
        <p:spPr/>
        <p:txBody>
          <a:bodyPr/>
          <a:lstStyle/>
          <a:p>
            <a:r>
              <a:rPr lang="en-US"/>
              <a:t>25/10/2024</a:t>
            </a:r>
            <a:endParaRPr lang="en-AE"/>
          </a:p>
        </p:txBody>
      </p:sp>
      <p:sp>
        <p:nvSpPr>
          <p:cNvPr id="5" name="Slide Number Placeholder 4">
            <a:extLst>
              <a:ext uri="{FF2B5EF4-FFF2-40B4-BE49-F238E27FC236}">
                <a16:creationId xmlns:a16="http://schemas.microsoft.com/office/drawing/2014/main" id="{0565B570-5DF4-B9F1-C384-B6B2D7A4FC05}"/>
              </a:ext>
            </a:extLst>
          </p:cNvPr>
          <p:cNvSpPr>
            <a:spLocks noGrp="1"/>
          </p:cNvSpPr>
          <p:nvPr>
            <p:ph type="sldNum" sz="quarter" idx="12"/>
          </p:nvPr>
        </p:nvSpPr>
        <p:spPr/>
        <p:txBody>
          <a:bodyPr/>
          <a:lstStyle/>
          <a:p>
            <a:fld id="{58A4A499-8921-495D-800B-45F50E9E62BB}" type="slidenum">
              <a:rPr lang="en-AE" smtClean="0"/>
              <a:t>13</a:t>
            </a:fld>
            <a:endParaRPr lang="en-AE"/>
          </a:p>
        </p:txBody>
      </p:sp>
      <p:sp>
        <p:nvSpPr>
          <p:cNvPr id="6" name="Title 1">
            <a:extLst>
              <a:ext uri="{FF2B5EF4-FFF2-40B4-BE49-F238E27FC236}">
                <a16:creationId xmlns:a16="http://schemas.microsoft.com/office/drawing/2014/main" id="{203E9E64-783E-A524-73D0-76961B6E3077}"/>
              </a:ext>
            </a:extLst>
          </p:cNvPr>
          <p:cNvSpPr>
            <a:spLocks noGrp="1"/>
          </p:cNvSpPr>
          <p:nvPr>
            <p:ph type="title"/>
          </p:nvPr>
        </p:nvSpPr>
        <p:spPr>
          <a:xfrm>
            <a:off x="0" y="0"/>
            <a:ext cx="5978455" cy="636104"/>
          </a:xfrm>
        </p:spPr>
        <p:txBody>
          <a:bodyPr>
            <a:normAutofit/>
          </a:bodyPr>
          <a:lstStyle/>
          <a:p>
            <a:pPr marL="342900" indent="-342900">
              <a:buFont typeface="Wingdings" panose="05000000000000000000" pitchFamily="2" charset="2"/>
              <a:buChar char="Ø"/>
            </a:pPr>
            <a:r>
              <a:rPr lang="en-US" sz="2200" b="1" dirty="0">
                <a:solidFill>
                  <a:schemeClr val="accent1">
                    <a:lumMod val="75000"/>
                  </a:schemeClr>
                </a:solidFill>
                <a:latin typeface="+mn-lt"/>
                <a:ea typeface="+mn-ea"/>
                <a:cs typeface="+mn-cs"/>
              </a:rPr>
              <a:t>How to create and maintain a customer:</a:t>
            </a:r>
            <a:endParaRPr lang="en-US" dirty="0"/>
          </a:p>
        </p:txBody>
      </p:sp>
      <p:sp>
        <p:nvSpPr>
          <p:cNvPr id="7" name="Text Placeholder 3">
            <a:extLst>
              <a:ext uri="{FF2B5EF4-FFF2-40B4-BE49-F238E27FC236}">
                <a16:creationId xmlns:a16="http://schemas.microsoft.com/office/drawing/2014/main" id="{B911D519-B387-227F-8389-47A599455E5D}"/>
              </a:ext>
            </a:extLst>
          </p:cNvPr>
          <p:cNvSpPr txBox="1">
            <a:spLocks/>
          </p:cNvSpPr>
          <p:nvPr/>
        </p:nvSpPr>
        <p:spPr>
          <a:xfrm>
            <a:off x="385024" y="464142"/>
            <a:ext cx="8527653" cy="36031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chemeClr val="accent1">
                    <a:lumMod val="75000"/>
                  </a:schemeClr>
                </a:solidFill>
              </a:rPr>
              <a:t>Navigator &gt; Accounts Receivable &gt; Customers &gt; Create and Maintain Customers.</a:t>
            </a:r>
          </a:p>
        </p:txBody>
      </p:sp>
      <p:sp>
        <p:nvSpPr>
          <p:cNvPr id="8" name="TextBox 7">
            <a:extLst>
              <a:ext uri="{FF2B5EF4-FFF2-40B4-BE49-F238E27FC236}">
                <a16:creationId xmlns:a16="http://schemas.microsoft.com/office/drawing/2014/main" id="{925F1BF3-8DED-A477-E1A9-BBC598B2BD84}"/>
              </a:ext>
            </a:extLst>
          </p:cNvPr>
          <p:cNvSpPr txBox="1"/>
          <p:nvPr/>
        </p:nvSpPr>
        <p:spPr>
          <a:xfrm>
            <a:off x="293546" y="1466553"/>
            <a:ext cx="4451137" cy="2092881"/>
          </a:xfrm>
          <a:prstGeom prst="rect">
            <a:avLst/>
          </a:prstGeom>
          <a:noFill/>
        </p:spPr>
        <p:txBody>
          <a:bodyPr wrap="square" rtlCol="0">
            <a:spAutoFit/>
          </a:bodyPr>
          <a:lstStyle/>
          <a:p>
            <a:r>
              <a:rPr lang="en-US" dirty="0">
                <a:solidFill>
                  <a:schemeClr val="accent1">
                    <a:lumMod val="75000"/>
                  </a:schemeClr>
                </a:solidFill>
              </a:rPr>
              <a:t>2. Enter Customer Details: </a:t>
            </a:r>
          </a:p>
          <a:p>
            <a:pPr lvl="1"/>
            <a:r>
              <a:rPr lang="en-US" sz="1600" dirty="0">
                <a:solidFill>
                  <a:schemeClr val="accent1">
                    <a:lumMod val="75000"/>
                  </a:schemeClr>
                </a:solidFill>
              </a:rPr>
              <a:t>Customer Name: Enter the customer’s name (Modern Car Service Center").</a:t>
            </a:r>
          </a:p>
          <a:p>
            <a:pPr lvl="1"/>
            <a:r>
              <a:rPr lang="en-US" sz="1600" dirty="0">
                <a:solidFill>
                  <a:schemeClr val="accent1">
                    <a:lumMod val="75000"/>
                  </a:schemeClr>
                </a:solidFill>
              </a:rPr>
              <a:t>Customer Type: Select the customer type (Person or Organization).</a:t>
            </a:r>
          </a:p>
          <a:p>
            <a:pPr lvl="1"/>
            <a:r>
              <a:rPr lang="en-US" sz="1600" dirty="0">
                <a:solidFill>
                  <a:schemeClr val="accent1">
                    <a:lumMod val="75000"/>
                  </a:schemeClr>
                </a:solidFill>
              </a:rPr>
              <a:t>Address: Enter the full customer address .</a:t>
            </a:r>
          </a:p>
          <a:p>
            <a:pPr lvl="1"/>
            <a:r>
              <a:rPr lang="en-US" sz="1600" dirty="0">
                <a:solidFill>
                  <a:schemeClr val="accent1">
                    <a:lumMod val="75000"/>
                  </a:schemeClr>
                </a:solidFill>
              </a:rPr>
              <a:t>Contacts: Enter contact information (such as phone number and email).</a:t>
            </a:r>
          </a:p>
        </p:txBody>
      </p:sp>
      <p:sp>
        <p:nvSpPr>
          <p:cNvPr id="9" name="TextBox 8">
            <a:extLst>
              <a:ext uri="{FF2B5EF4-FFF2-40B4-BE49-F238E27FC236}">
                <a16:creationId xmlns:a16="http://schemas.microsoft.com/office/drawing/2014/main" id="{07F84C17-660F-8C1B-2B9C-4A9CC92A322A}"/>
              </a:ext>
            </a:extLst>
          </p:cNvPr>
          <p:cNvSpPr txBox="1"/>
          <p:nvPr/>
        </p:nvSpPr>
        <p:spPr>
          <a:xfrm>
            <a:off x="271114" y="1031904"/>
            <a:ext cx="2024743" cy="369332"/>
          </a:xfrm>
          <a:prstGeom prst="rect">
            <a:avLst/>
          </a:prstGeom>
          <a:noFill/>
        </p:spPr>
        <p:txBody>
          <a:bodyPr wrap="square" rtlCol="0">
            <a:spAutoFit/>
          </a:bodyPr>
          <a:lstStyle/>
          <a:p>
            <a:r>
              <a:rPr lang="en-US" dirty="0">
                <a:solidFill>
                  <a:schemeClr val="accent1">
                    <a:lumMod val="75000"/>
                  </a:schemeClr>
                </a:solidFill>
              </a:rPr>
              <a:t>1. Press create</a:t>
            </a:r>
          </a:p>
        </p:txBody>
      </p:sp>
      <p:sp>
        <p:nvSpPr>
          <p:cNvPr id="10" name="TextBox 9">
            <a:extLst>
              <a:ext uri="{FF2B5EF4-FFF2-40B4-BE49-F238E27FC236}">
                <a16:creationId xmlns:a16="http://schemas.microsoft.com/office/drawing/2014/main" id="{2B34617F-E2DE-4321-A42C-6F55BFC0EE5D}"/>
              </a:ext>
            </a:extLst>
          </p:cNvPr>
          <p:cNvSpPr txBox="1"/>
          <p:nvPr/>
        </p:nvSpPr>
        <p:spPr>
          <a:xfrm>
            <a:off x="293543" y="3613552"/>
            <a:ext cx="3797559" cy="1384995"/>
          </a:xfrm>
          <a:prstGeom prst="rect">
            <a:avLst/>
          </a:prstGeom>
          <a:noFill/>
        </p:spPr>
        <p:txBody>
          <a:bodyPr wrap="square" rtlCol="0">
            <a:spAutoFit/>
          </a:bodyPr>
          <a:lstStyle/>
          <a:p>
            <a:r>
              <a:rPr lang="en-US" dirty="0">
                <a:solidFill>
                  <a:schemeClr val="accent1">
                    <a:lumMod val="75000"/>
                  </a:schemeClr>
                </a:solidFill>
              </a:rPr>
              <a:t>3. Save Data : </a:t>
            </a:r>
          </a:p>
          <a:p>
            <a:pPr lvl="1"/>
            <a:r>
              <a:rPr lang="en-US" sz="1600" dirty="0">
                <a:solidFill>
                  <a:schemeClr val="accent1">
                    <a:lumMod val="75000"/>
                  </a:schemeClr>
                </a:solidFill>
              </a:rPr>
              <a:t>After entering all the required information, click Save to save the customer’s details.</a:t>
            </a:r>
          </a:p>
          <a:p>
            <a:endParaRPr lang="en-AE" dirty="0"/>
          </a:p>
        </p:txBody>
      </p:sp>
      <p:sp>
        <p:nvSpPr>
          <p:cNvPr id="11" name="TextBox 10">
            <a:extLst>
              <a:ext uri="{FF2B5EF4-FFF2-40B4-BE49-F238E27FC236}">
                <a16:creationId xmlns:a16="http://schemas.microsoft.com/office/drawing/2014/main" id="{5BE52193-AA62-225C-D230-A0B10ABBD84C}"/>
              </a:ext>
            </a:extLst>
          </p:cNvPr>
          <p:cNvSpPr txBox="1"/>
          <p:nvPr/>
        </p:nvSpPr>
        <p:spPr>
          <a:xfrm>
            <a:off x="271114" y="5051660"/>
            <a:ext cx="9762500" cy="1631216"/>
          </a:xfrm>
          <a:prstGeom prst="rect">
            <a:avLst/>
          </a:prstGeom>
          <a:noFill/>
        </p:spPr>
        <p:txBody>
          <a:bodyPr wrap="square" rtlCol="0">
            <a:spAutoFit/>
          </a:bodyPr>
          <a:lstStyle/>
          <a:p>
            <a:r>
              <a:rPr lang="en-US" dirty="0">
                <a:solidFill>
                  <a:schemeClr val="accent1">
                    <a:lumMod val="75000"/>
                  </a:schemeClr>
                </a:solidFill>
              </a:rPr>
              <a:t>4. Maintain Customer: </a:t>
            </a:r>
          </a:p>
          <a:p>
            <a:pPr lvl="1"/>
            <a:r>
              <a:rPr lang="en-US" sz="1600" dirty="0">
                <a:solidFill>
                  <a:schemeClr val="accent1">
                    <a:lumMod val="75000"/>
                  </a:schemeClr>
                </a:solidFill>
              </a:rPr>
              <a:t>After creating the customer, you can return to this section to modify or update the information .</a:t>
            </a:r>
          </a:p>
          <a:p>
            <a:pPr lvl="1"/>
            <a:r>
              <a:rPr lang="en-US" sz="1600" dirty="0">
                <a:solidFill>
                  <a:schemeClr val="accent1">
                    <a:lumMod val="75000"/>
                  </a:schemeClr>
                </a:solidFill>
              </a:rPr>
              <a:t>Choose Search Customer, then search for the customer using the name or customer ID .</a:t>
            </a:r>
          </a:p>
          <a:p>
            <a:pPr lvl="1"/>
            <a:r>
              <a:rPr lang="en-US" sz="1600" dirty="0">
                <a:solidFill>
                  <a:schemeClr val="accent1">
                    <a:lumMod val="75000"/>
                  </a:schemeClr>
                </a:solidFill>
              </a:rPr>
              <a:t>Once you find the customer, select Edit to make the necessary changes .</a:t>
            </a:r>
          </a:p>
          <a:p>
            <a:pPr lvl="1"/>
            <a:r>
              <a:rPr lang="en-US" sz="1600" dirty="0">
                <a:solidFill>
                  <a:schemeClr val="accent1">
                    <a:lumMod val="75000"/>
                  </a:schemeClr>
                </a:solidFill>
              </a:rPr>
              <a:t>Save the changes after editing</a:t>
            </a:r>
          </a:p>
          <a:p>
            <a:endParaRPr lang="en-AE" dirty="0"/>
          </a:p>
        </p:txBody>
      </p:sp>
      <p:pic>
        <p:nvPicPr>
          <p:cNvPr id="12" name="Content Placeholder 5">
            <a:extLst>
              <a:ext uri="{FF2B5EF4-FFF2-40B4-BE49-F238E27FC236}">
                <a16:creationId xmlns:a16="http://schemas.microsoft.com/office/drawing/2014/main" id="{62A95EE5-F6E7-3176-25E8-F6FEE381A72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6360"/>
          <a:stretch/>
        </p:blipFill>
        <p:spPr>
          <a:xfrm>
            <a:off x="4679369" y="899927"/>
            <a:ext cx="7482113" cy="4403035"/>
          </a:xfrm>
        </p:spPr>
      </p:pic>
      <p:pic>
        <p:nvPicPr>
          <p:cNvPr id="14" name="Picture 13">
            <a:extLst>
              <a:ext uri="{FF2B5EF4-FFF2-40B4-BE49-F238E27FC236}">
                <a16:creationId xmlns:a16="http://schemas.microsoft.com/office/drawing/2014/main" id="{B8E7CF08-4C00-6C98-B49F-9EB23916EC42}"/>
              </a:ext>
            </a:extLst>
          </p:cNvPr>
          <p:cNvPicPr>
            <a:picLocks noChangeAspect="1"/>
          </p:cNvPicPr>
          <p:nvPr/>
        </p:nvPicPr>
        <p:blipFill>
          <a:blip r:embed="rId3">
            <a:extLst>
              <a:ext uri="{28A0092B-C50C-407E-A947-70E740481C1C}">
                <a14:useLocalDpi xmlns:a14="http://schemas.microsoft.com/office/drawing/2010/main" val="0"/>
              </a:ext>
            </a:extLst>
          </a:blip>
          <a:srcRect b="5496"/>
          <a:stretch/>
        </p:blipFill>
        <p:spPr>
          <a:xfrm>
            <a:off x="4648850" y="882038"/>
            <a:ext cx="7512630" cy="4441135"/>
          </a:xfrm>
          <a:prstGeom prst="rect">
            <a:avLst/>
          </a:prstGeom>
        </p:spPr>
      </p:pic>
      <p:sp>
        <p:nvSpPr>
          <p:cNvPr id="15" name="Arrow: Left 14">
            <a:extLst>
              <a:ext uri="{FF2B5EF4-FFF2-40B4-BE49-F238E27FC236}">
                <a16:creationId xmlns:a16="http://schemas.microsoft.com/office/drawing/2014/main" id="{1AA0226B-BB7E-0F74-E8A5-761C0B7BF588}"/>
              </a:ext>
            </a:extLst>
          </p:cNvPr>
          <p:cNvSpPr/>
          <p:nvPr/>
        </p:nvSpPr>
        <p:spPr>
          <a:xfrm>
            <a:off x="5271796" y="3489637"/>
            <a:ext cx="397484" cy="26125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dirty="0"/>
          </a:p>
        </p:txBody>
      </p:sp>
      <p:pic>
        <p:nvPicPr>
          <p:cNvPr id="16" name="Picture 15">
            <a:extLst>
              <a:ext uri="{FF2B5EF4-FFF2-40B4-BE49-F238E27FC236}">
                <a16:creationId xmlns:a16="http://schemas.microsoft.com/office/drawing/2014/main" id="{6DD6345F-9FC6-EC73-BE1D-388356AE6911}"/>
              </a:ext>
            </a:extLst>
          </p:cNvPr>
          <p:cNvPicPr>
            <a:picLocks noChangeAspect="1"/>
          </p:cNvPicPr>
          <p:nvPr/>
        </p:nvPicPr>
        <p:blipFill>
          <a:blip r:embed="rId4">
            <a:extLst>
              <a:ext uri="{28A0092B-C50C-407E-A947-70E740481C1C}">
                <a14:useLocalDpi xmlns:a14="http://schemas.microsoft.com/office/drawing/2010/main" val="0"/>
              </a:ext>
            </a:extLst>
          </a:blip>
          <a:srcRect b="5176"/>
          <a:stretch/>
        </p:blipFill>
        <p:spPr>
          <a:xfrm>
            <a:off x="4691560" y="886712"/>
            <a:ext cx="7512629" cy="4461081"/>
          </a:xfrm>
          <a:prstGeom prst="rect">
            <a:avLst/>
          </a:prstGeom>
        </p:spPr>
      </p:pic>
      <p:pic>
        <p:nvPicPr>
          <p:cNvPr id="17" name="Picture 16">
            <a:extLst>
              <a:ext uri="{FF2B5EF4-FFF2-40B4-BE49-F238E27FC236}">
                <a16:creationId xmlns:a16="http://schemas.microsoft.com/office/drawing/2014/main" id="{86DDD753-D85F-74F8-6064-F83BB4B4003C}"/>
              </a:ext>
            </a:extLst>
          </p:cNvPr>
          <p:cNvPicPr>
            <a:picLocks noChangeAspect="1"/>
          </p:cNvPicPr>
          <p:nvPr/>
        </p:nvPicPr>
        <p:blipFill>
          <a:blip r:embed="rId5">
            <a:extLst>
              <a:ext uri="{28A0092B-C50C-407E-A947-70E740481C1C}">
                <a14:useLocalDpi xmlns:a14="http://schemas.microsoft.com/office/drawing/2010/main" val="0"/>
              </a:ext>
            </a:extLst>
          </a:blip>
          <a:srcRect b="5354"/>
          <a:stretch/>
        </p:blipFill>
        <p:spPr>
          <a:xfrm>
            <a:off x="4679369" y="872319"/>
            <a:ext cx="7530028" cy="4450854"/>
          </a:xfrm>
          <a:prstGeom prst="rect">
            <a:avLst/>
          </a:prstGeom>
        </p:spPr>
      </p:pic>
      <p:pic>
        <p:nvPicPr>
          <p:cNvPr id="18" name="Picture 17">
            <a:extLst>
              <a:ext uri="{FF2B5EF4-FFF2-40B4-BE49-F238E27FC236}">
                <a16:creationId xmlns:a16="http://schemas.microsoft.com/office/drawing/2014/main" id="{76657DE1-CB39-FBCE-FD12-5EDAF0D8013A}"/>
              </a:ext>
            </a:extLst>
          </p:cNvPr>
          <p:cNvPicPr>
            <a:picLocks noChangeAspect="1"/>
          </p:cNvPicPr>
          <p:nvPr/>
        </p:nvPicPr>
        <p:blipFill>
          <a:blip r:embed="rId6">
            <a:extLst>
              <a:ext uri="{28A0092B-C50C-407E-A947-70E740481C1C}">
                <a14:useLocalDpi xmlns:a14="http://schemas.microsoft.com/office/drawing/2010/main" val="0"/>
              </a:ext>
            </a:extLst>
          </a:blip>
          <a:srcRect b="6093"/>
          <a:stretch/>
        </p:blipFill>
        <p:spPr>
          <a:xfrm>
            <a:off x="4699373" y="909953"/>
            <a:ext cx="7512628" cy="4461081"/>
          </a:xfrm>
          <a:prstGeom prst="rect">
            <a:avLst/>
          </a:prstGeom>
        </p:spPr>
      </p:pic>
      <p:sp>
        <p:nvSpPr>
          <p:cNvPr id="19" name="Arrow: Right 18">
            <a:extLst>
              <a:ext uri="{FF2B5EF4-FFF2-40B4-BE49-F238E27FC236}">
                <a16:creationId xmlns:a16="http://schemas.microsoft.com/office/drawing/2014/main" id="{907022ED-0C3F-7F1B-C836-FDABEA25FB38}"/>
              </a:ext>
            </a:extLst>
          </p:cNvPr>
          <p:cNvSpPr/>
          <p:nvPr/>
        </p:nvSpPr>
        <p:spPr>
          <a:xfrm>
            <a:off x="11066106" y="5050794"/>
            <a:ext cx="485192" cy="3651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20" name="Picture 19">
            <a:extLst>
              <a:ext uri="{FF2B5EF4-FFF2-40B4-BE49-F238E27FC236}">
                <a16:creationId xmlns:a16="http://schemas.microsoft.com/office/drawing/2014/main" id="{5F7E0820-EC6C-EEB1-500A-1A2BF40DAE6A}"/>
              </a:ext>
            </a:extLst>
          </p:cNvPr>
          <p:cNvPicPr>
            <a:picLocks noChangeAspect="1"/>
          </p:cNvPicPr>
          <p:nvPr/>
        </p:nvPicPr>
        <p:blipFill>
          <a:blip r:embed="rId7">
            <a:extLst>
              <a:ext uri="{28A0092B-C50C-407E-A947-70E740481C1C}">
                <a14:useLocalDpi xmlns:a14="http://schemas.microsoft.com/office/drawing/2010/main" val="0"/>
              </a:ext>
            </a:extLst>
          </a:blip>
          <a:srcRect b="5824"/>
          <a:stretch/>
        </p:blipFill>
        <p:spPr>
          <a:xfrm>
            <a:off x="4643642" y="854045"/>
            <a:ext cx="7512631" cy="4479235"/>
          </a:xfrm>
          <a:prstGeom prst="rect">
            <a:avLst/>
          </a:prstGeom>
        </p:spPr>
      </p:pic>
      <p:pic>
        <p:nvPicPr>
          <p:cNvPr id="21" name="Picture 20">
            <a:extLst>
              <a:ext uri="{FF2B5EF4-FFF2-40B4-BE49-F238E27FC236}">
                <a16:creationId xmlns:a16="http://schemas.microsoft.com/office/drawing/2014/main" id="{35597B92-FF85-54B9-5B53-210A1711DAD1}"/>
              </a:ext>
            </a:extLst>
          </p:cNvPr>
          <p:cNvPicPr>
            <a:picLocks noChangeAspect="1"/>
          </p:cNvPicPr>
          <p:nvPr/>
        </p:nvPicPr>
        <p:blipFill>
          <a:blip r:embed="rId3">
            <a:extLst>
              <a:ext uri="{28A0092B-C50C-407E-A947-70E740481C1C}">
                <a14:useLocalDpi xmlns:a14="http://schemas.microsoft.com/office/drawing/2010/main" val="0"/>
              </a:ext>
            </a:extLst>
          </a:blip>
          <a:srcRect b="4994"/>
          <a:stretch/>
        </p:blipFill>
        <p:spPr>
          <a:xfrm>
            <a:off x="4637255" y="854045"/>
            <a:ext cx="7576932" cy="4479234"/>
          </a:xfrm>
          <a:prstGeom prst="rect">
            <a:avLst/>
          </a:prstGeom>
        </p:spPr>
      </p:pic>
      <p:sp>
        <p:nvSpPr>
          <p:cNvPr id="22" name="Rectangle 21">
            <a:extLst>
              <a:ext uri="{FF2B5EF4-FFF2-40B4-BE49-F238E27FC236}">
                <a16:creationId xmlns:a16="http://schemas.microsoft.com/office/drawing/2014/main" id="{D6F920DD-BF75-5262-4BE3-314389D4C915}"/>
              </a:ext>
            </a:extLst>
          </p:cNvPr>
          <p:cNvSpPr/>
          <p:nvPr/>
        </p:nvSpPr>
        <p:spPr>
          <a:xfrm>
            <a:off x="4762082" y="2080727"/>
            <a:ext cx="4337906" cy="133344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dirty="0"/>
          </a:p>
        </p:txBody>
      </p:sp>
      <p:sp>
        <p:nvSpPr>
          <p:cNvPr id="23" name="Arrow: Left 22">
            <a:extLst>
              <a:ext uri="{FF2B5EF4-FFF2-40B4-BE49-F238E27FC236}">
                <a16:creationId xmlns:a16="http://schemas.microsoft.com/office/drawing/2014/main" id="{81747047-B78C-3958-9D49-8F5FD63DC42E}"/>
              </a:ext>
            </a:extLst>
          </p:cNvPr>
          <p:cNvSpPr/>
          <p:nvPr/>
        </p:nvSpPr>
        <p:spPr>
          <a:xfrm>
            <a:off x="9251123" y="2584580"/>
            <a:ext cx="1166327" cy="43853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dirty="0"/>
          </a:p>
        </p:txBody>
      </p:sp>
    </p:spTree>
    <p:extLst>
      <p:ext uri="{BB962C8B-B14F-4D97-AF65-F5344CB8AC3E}">
        <p14:creationId xmlns:p14="http://schemas.microsoft.com/office/powerpoint/2010/main" val="2064598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ppt_x"/>
                                          </p:val>
                                        </p:tav>
                                        <p:tav tm="100000">
                                          <p:val>
                                            <p:strVal val="#ppt_x"/>
                                          </p:val>
                                        </p:tav>
                                      </p:tavLst>
                                    </p:anim>
                                    <p:anim calcmode="lin" valueType="num">
                                      <p:cBhvr additive="base">
                                        <p:cTn id="4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500" fill="hold"/>
                                        <p:tgtEl>
                                          <p:spTgt spid="18"/>
                                        </p:tgtEl>
                                        <p:attrNameLst>
                                          <p:attrName>ppt_x</p:attrName>
                                        </p:attrNameLst>
                                      </p:cBhvr>
                                      <p:tavLst>
                                        <p:tav tm="0">
                                          <p:val>
                                            <p:strVal val="#ppt_x"/>
                                          </p:val>
                                        </p:tav>
                                        <p:tav tm="100000">
                                          <p:val>
                                            <p:strVal val="#ppt_x"/>
                                          </p:val>
                                        </p:tav>
                                      </p:tavLst>
                                    </p:anim>
                                    <p:anim calcmode="lin" valueType="num">
                                      <p:cBhvr additive="base">
                                        <p:cTn id="5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500"/>
                                        <p:tgtEl>
                                          <p:spTgt spid="10"/>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20"/>
                                        </p:tgtEl>
                                        <p:attrNameLst>
                                          <p:attrName>style.visibility</p:attrName>
                                        </p:attrNameLst>
                                      </p:cBhvr>
                                      <p:to>
                                        <p:strVal val="visible"/>
                                      </p:to>
                                    </p:set>
                                    <p:anim calcmode="lin" valueType="num">
                                      <p:cBhvr additive="base">
                                        <p:cTn id="63" dur="500" fill="hold"/>
                                        <p:tgtEl>
                                          <p:spTgt spid="20"/>
                                        </p:tgtEl>
                                        <p:attrNameLst>
                                          <p:attrName>ppt_x</p:attrName>
                                        </p:attrNameLst>
                                      </p:cBhvr>
                                      <p:tavLst>
                                        <p:tav tm="0">
                                          <p:val>
                                            <p:strVal val="#ppt_x"/>
                                          </p:val>
                                        </p:tav>
                                        <p:tav tm="100000">
                                          <p:val>
                                            <p:strVal val="#ppt_x"/>
                                          </p:val>
                                        </p:tav>
                                      </p:tavLst>
                                    </p:anim>
                                    <p:anim calcmode="lin" valueType="num">
                                      <p:cBhvr additive="base">
                                        <p:cTn id="6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500"/>
                                        <p:tgtEl>
                                          <p:spTgt spid="2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1"/>
                                        </p:tgtEl>
                                        <p:attrNameLst>
                                          <p:attrName>style.visibility</p:attrName>
                                        </p:attrNameLst>
                                      </p:cBhvr>
                                      <p:to>
                                        <p:strVal val="visible"/>
                                      </p:to>
                                    </p:set>
                                    <p:animEffect transition="in" filter="fade">
                                      <p:cBhvr>
                                        <p:cTn id="72" dur="500"/>
                                        <p:tgtEl>
                                          <p:spTgt spid="1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fade">
                                      <p:cBhvr>
                                        <p:cTn id="77" dur="500"/>
                                        <p:tgtEl>
                                          <p:spTgt spid="22"/>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3"/>
                                        </p:tgtEl>
                                        <p:attrNameLst>
                                          <p:attrName>style.visibility</p:attrName>
                                        </p:attrNameLst>
                                      </p:cBhvr>
                                      <p:to>
                                        <p:strVal val="visible"/>
                                      </p:to>
                                    </p:set>
                                    <p:animEffect transition="in" filter="fade">
                                      <p:cBhvr>
                                        <p:cTn id="8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5" grpId="0" animBg="1"/>
      <p:bldP spid="19" grpId="0" animBg="1"/>
      <p:bldP spid="22" grpId="0" animBg="1"/>
      <p:bldP spid="2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690B227-F915-6E4D-F573-3CDA736CF7E7}"/>
              </a:ext>
            </a:extLst>
          </p:cNvPr>
          <p:cNvSpPr>
            <a:spLocks noGrp="1"/>
          </p:cNvSpPr>
          <p:nvPr>
            <p:ph type="title"/>
          </p:nvPr>
        </p:nvSpPr>
        <p:spPr>
          <a:xfrm>
            <a:off x="0" y="20605"/>
            <a:ext cx="3932237" cy="531812"/>
          </a:xfrm>
        </p:spPr>
        <p:txBody>
          <a:bodyPr>
            <a:normAutofit/>
          </a:bodyPr>
          <a:lstStyle/>
          <a:p>
            <a:pPr marL="342900" indent="-342900">
              <a:buFont typeface="Wingdings" panose="05000000000000000000" pitchFamily="2" charset="2"/>
              <a:buChar char="Ø"/>
            </a:pPr>
            <a:r>
              <a:rPr lang="en-US" sz="2200" b="1" dirty="0">
                <a:solidFill>
                  <a:schemeClr val="accent1">
                    <a:lumMod val="75000"/>
                  </a:schemeClr>
                </a:solidFill>
                <a:latin typeface="+mn-lt"/>
                <a:ea typeface="+mn-ea"/>
                <a:cs typeface="+mn-cs"/>
              </a:rPr>
              <a:t>How to Merge Account</a:t>
            </a:r>
          </a:p>
        </p:txBody>
      </p:sp>
      <p:pic>
        <p:nvPicPr>
          <p:cNvPr id="6" name="Content Placeholder 5">
            <a:extLst>
              <a:ext uri="{FF2B5EF4-FFF2-40B4-BE49-F238E27FC236}">
                <a16:creationId xmlns:a16="http://schemas.microsoft.com/office/drawing/2014/main" id="{E249EEB7-81E5-A9D5-78C8-A302964B940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r="1059" b="5488"/>
          <a:stretch/>
        </p:blipFill>
        <p:spPr>
          <a:xfrm>
            <a:off x="4624891" y="1187224"/>
            <a:ext cx="7559036" cy="4048969"/>
          </a:xfrm>
        </p:spPr>
      </p:pic>
      <p:sp>
        <p:nvSpPr>
          <p:cNvPr id="7" name="Text Placeholder 3">
            <a:extLst>
              <a:ext uri="{FF2B5EF4-FFF2-40B4-BE49-F238E27FC236}">
                <a16:creationId xmlns:a16="http://schemas.microsoft.com/office/drawing/2014/main" id="{5E7B46E2-0B74-EC59-B8F6-2CDA46C9A9D0}"/>
              </a:ext>
            </a:extLst>
          </p:cNvPr>
          <p:cNvSpPr txBox="1">
            <a:spLocks/>
          </p:cNvSpPr>
          <p:nvPr/>
        </p:nvSpPr>
        <p:spPr>
          <a:xfrm>
            <a:off x="348344" y="649676"/>
            <a:ext cx="6966856" cy="5318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chemeClr val="accent1">
                    <a:lumMod val="75000"/>
                  </a:schemeClr>
                </a:solidFill>
              </a:rPr>
              <a:t>Navigator &gt; Accounts Receivable &gt; Customers &gt; Account Merge.</a:t>
            </a:r>
          </a:p>
        </p:txBody>
      </p:sp>
      <p:sp>
        <p:nvSpPr>
          <p:cNvPr id="8" name="Title 1">
            <a:extLst>
              <a:ext uri="{FF2B5EF4-FFF2-40B4-BE49-F238E27FC236}">
                <a16:creationId xmlns:a16="http://schemas.microsoft.com/office/drawing/2014/main" id="{E858F37D-B44D-12E4-9782-C57FE477F707}"/>
              </a:ext>
            </a:extLst>
          </p:cNvPr>
          <p:cNvSpPr txBox="1">
            <a:spLocks/>
          </p:cNvSpPr>
          <p:nvPr/>
        </p:nvSpPr>
        <p:spPr>
          <a:xfrm>
            <a:off x="348343" y="1558306"/>
            <a:ext cx="3852310" cy="5318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800" dirty="0">
                <a:solidFill>
                  <a:schemeClr val="accent1">
                    <a:lumMod val="75000"/>
                  </a:schemeClr>
                </a:solidFill>
                <a:latin typeface="+mn-lt"/>
                <a:ea typeface="+mn-ea"/>
                <a:cs typeface="+mn-cs"/>
              </a:rPr>
              <a:t>Select Accounts to Merge: </a:t>
            </a:r>
          </a:p>
        </p:txBody>
      </p:sp>
      <p:sp>
        <p:nvSpPr>
          <p:cNvPr id="9" name="Text Placeholder 3">
            <a:extLst>
              <a:ext uri="{FF2B5EF4-FFF2-40B4-BE49-F238E27FC236}">
                <a16:creationId xmlns:a16="http://schemas.microsoft.com/office/drawing/2014/main" id="{1832D752-46C6-373E-5530-8DA5135A3688}"/>
              </a:ext>
            </a:extLst>
          </p:cNvPr>
          <p:cNvSpPr txBox="1">
            <a:spLocks/>
          </p:cNvSpPr>
          <p:nvPr/>
        </p:nvSpPr>
        <p:spPr>
          <a:xfrm>
            <a:off x="828869" y="2010097"/>
            <a:ext cx="4106406" cy="15841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chemeClr val="accent1">
                    <a:lumMod val="75000"/>
                  </a:schemeClr>
                </a:solidFill>
              </a:rPr>
              <a:t>In the Merge Accounts screen, enter the From Account (Modern Car Service Center) and the To Account (</a:t>
            </a:r>
            <a:r>
              <a:rPr lang="en-US" sz="1600" dirty="0" err="1">
                <a:solidFill>
                  <a:schemeClr val="accent1">
                    <a:lumMod val="75000"/>
                  </a:schemeClr>
                </a:solidFill>
              </a:rPr>
              <a:t>Esraa_Cust</a:t>
            </a:r>
            <a:r>
              <a:rPr lang="en-US" sz="1600" dirty="0">
                <a:solidFill>
                  <a:schemeClr val="accent1">
                    <a:lumMod val="75000"/>
                  </a:schemeClr>
                </a:solidFill>
              </a:rPr>
              <a:t>), click on Merge to initiate the process.</a:t>
            </a:r>
          </a:p>
          <a:p>
            <a:endParaRPr lang="en-US" dirty="0"/>
          </a:p>
          <a:p>
            <a:endParaRPr lang="en-US" dirty="0"/>
          </a:p>
        </p:txBody>
      </p:sp>
      <p:pic>
        <p:nvPicPr>
          <p:cNvPr id="10" name="Content Placeholder 5">
            <a:extLst>
              <a:ext uri="{FF2B5EF4-FFF2-40B4-BE49-F238E27FC236}">
                <a16:creationId xmlns:a16="http://schemas.microsoft.com/office/drawing/2014/main" id="{E6B575EA-FAA5-4559-EF02-7A624071BA03}"/>
              </a:ext>
            </a:extLst>
          </p:cNvPr>
          <p:cNvPicPr>
            <a:picLocks noChangeAspect="1"/>
          </p:cNvPicPr>
          <p:nvPr/>
        </p:nvPicPr>
        <p:blipFill>
          <a:blip r:embed="rId3">
            <a:extLst>
              <a:ext uri="{28A0092B-C50C-407E-A947-70E740481C1C}">
                <a14:useLocalDpi xmlns:a14="http://schemas.microsoft.com/office/drawing/2010/main" val="0"/>
              </a:ext>
            </a:extLst>
          </a:blip>
          <a:srcRect r="1021" b="5582"/>
          <a:stretch/>
        </p:blipFill>
        <p:spPr>
          <a:xfrm>
            <a:off x="4624891" y="1181488"/>
            <a:ext cx="7559036" cy="4048969"/>
          </a:xfrm>
          <a:prstGeom prst="rect">
            <a:avLst/>
          </a:prstGeom>
        </p:spPr>
      </p:pic>
      <p:pic>
        <p:nvPicPr>
          <p:cNvPr id="13" name="Picture 12">
            <a:extLst>
              <a:ext uri="{FF2B5EF4-FFF2-40B4-BE49-F238E27FC236}">
                <a16:creationId xmlns:a16="http://schemas.microsoft.com/office/drawing/2014/main" id="{88AE84F1-010B-7371-340D-5AF658041486}"/>
              </a:ext>
            </a:extLst>
          </p:cNvPr>
          <p:cNvPicPr>
            <a:picLocks noChangeAspect="1"/>
          </p:cNvPicPr>
          <p:nvPr/>
        </p:nvPicPr>
        <p:blipFill>
          <a:blip r:embed="rId4">
            <a:extLst>
              <a:ext uri="{28A0092B-C50C-407E-A947-70E740481C1C}">
                <a14:useLocalDpi xmlns:a14="http://schemas.microsoft.com/office/drawing/2010/main" val="0"/>
              </a:ext>
            </a:extLst>
          </a:blip>
          <a:srcRect r="912" b="4789"/>
          <a:stretch/>
        </p:blipFill>
        <p:spPr>
          <a:xfrm>
            <a:off x="4624891" y="1175752"/>
            <a:ext cx="7559035" cy="4060440"/>
          </a:xfrm>
          <a:prstGeom prst="rect">
            <a:avLst/>
          </a:prstGeom>
        </p:spPr>
      </p:pic>
      <p:sp>
        <p:nvSpPr>
          <p:cNvPr id="11" name="Date Placeholder 10">
            <a:extLst>
              <a:ext uri="{FF2B5EF4-FFF2-40B4-BE49-F238E27FC236}">
                <a16:creationId xmlns:a16="http://schemas.microsoft.com/office/drawing/2014/main" id="{7353A167-3D23-3631-72CF-84DC7482B380}"/>
              </a:ext>
            </a:extLst>
          </p:cNvPr>
          <p:cNvSpPr>
            <a:spLocks noGrp="1"/>
          </p:cNvSpPr>
          <p:nvPr>
            <p:ph type="dt" sz="half" idx="10"/>
          </p:nvPr>
        </p:nvSpPr>
        <p:spPr/>
        <p:txBody>
          <a:bodyPr/>
          <a:lstStyle/>
          <a:p>
            <a:r>
              <a:rPr lang="en-US"/>
              <a:t>25/10/2024</a:t>
            </a:r>
            <a:endParaRPr lang="en-AE"/>
          </a:p>
        </p:txBody>
      </p:sp>
      <p:sp>
        <p:nvSpPr>
          <p:cNvPr id="12" name="Slide Number Placeholder 11">
            <a:extLst>
              <a:ext uri="{FF2B5EF4-FFF2-40B4-BE49-F238E27FC236}">
                <a16:creationId xmlns:a16="http://schemas.microsoft.com/office/drawing/2014/main" id="{06BC488B-C869-D045-CC73-5AFF796FBC48}"/>
              </a:ext>
            </a:extLst>
          </p:cNvPr>
          <p:cNvSpPr>
            <a:spLocks noGrp="1"/>
          </p:cNvSpPr>
          <p:nvPr>
            <p:ph type="sldNum" sz="quarter" idx="12"/>
          </p:nvPr>
        </p:nvSpPr>
        <p:spPr/>
        <p:txBody>
          <a:bodyPr/>
          <a:lstStyle/>
          <a:p>
            <a:fld id="{58A4A499-8921-495D-800B-45F50E9E62BB}" type="slidenum">
              <a:rPr lang="en-AE" smtClean="0"/>
              <a:t>14</a:t>
            </a:fld>
            <a:endParaRPr lang="en-AE"/>
          </a:p>
        </p:txBody>
      </p:sp>
    </p:spTree>
    <p:extLst>
      <p:ext uri="{BB962C8B-B14F-4D97-AF65-F5344CB8AC3E}">
        <p14:creationId xmlns:p14="http://schemas.microsoft.com/office/powerpoint/2010/main" val="977259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ppt_x"/>
                                          </p:val>
                                        </p:tav>
                                        <p:tav tm="100000">
                                          <p:val>
                                            <p:strVal val="#ppt_x"/>
                                          </p:val>
                                        </p:tav>
                                      </p:tavLst>
                                    </p:anim>
                                    <p:anim calcmode="lin" valueType="num">
                                      <p:cBhvr additive="base">
                                        <p:cTn id="3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0F56180-4766-3B26-E721-DA5361B6316B}"/>
              </a:ext>
            </a:extLst>
          </p:cNvPr>
          <p:cNvSpPr txBox="1"/>
          <p:nvPr/>
        </p:nvSpPr>
        <p:spPr>
          <a:xfrm>
            <a:off x="1" y="65317"/>
            <a:ext cx="3965510" cy="430887"/>
          </a:xfrm>
          <a:prstGeom prst="rect">
            <a:avLst/>
          </a:prstGeom>
          <a:noFill/>
        </p:spPr>
        <p:txBody>
          <a:bodyPr wrap="square" rtlCol="0">
            <a:spAutoFit/>
          </a:bodyPr>
          <a:lstStyle/>
          <a:p>
            <a:pPr marL="342900" indent="-342900">
              <a:buFont typeface="Wingdings" panose="05000000000000000000" pitchFamily="2" charset="2"/>
              <a:buChar char="Ø"/>
            </a:pPr>
            <a:r>
              <a:rPr lang="en-US" sz="2200" b="1" dirty="0">
                <a:solidFill>
                  <a:schemeClr val="accent1">
                    <a:lumMod val="75000"/>
                  </a:schemeClr>
                </a:solidFill>
              </a:rPr>
              <a:t>Steps for Party Merge:</a:t>
            </a:r>
            <a:endParaRPr lang="en-AE" sz="2200" b="1" dirty="0">
              <a:solidFill>
                <a:schemeClr val="accent1">
                  <a:lumMod val="75000"/>
                </a:schemeClr>
              </a:solidFill>
            </a:endParaRPr>
          </a:p>
        </p:txBody>
      </p:sp>
      <p:sp>
        <p:nvSpPr>
          <p:cNvPr id="6" name="TextBox 5">
            <a:extLst>
              <a:ext uri="{FF2B5EF4-FFF2-40B4-BE49-F238E27FC236}">
                <a16:creationId xmlns:a16="http://schemas.microsoft.com/office/drawing/2014/main" id="{7D96B710-B88A-DB83-8EA7-5869AA92A606}"/>
              </a:ext>
            </a:extLst>
          </p:cNvPr>
          <p:cNvSpPr txBox="1"/>
          <p:nvPr/>
        </p:nvSpPr>
        <p:spPr>
          <a:xfrm>
            <a:off x="513184" y="560632"/>
            <a:ext cx="6904653"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1">
                    <a:lumMod val="75000"/>
                  </a:schemeClr>
                </a:solidFill>
              </a:rPr>
              <a:t>Navigator &gt; Accounts Receivable &gt; Customers &gt; Party Merge.</a:t>
            </a:r>
          </a:p>
          <a:p>
            <a:pPr marL="285750" indent="-285750">
              <a:buFont typeface="Arial" panose="020B0604020202020204" pitchFamily="34" charset="0"/>
              <a:buChar char="•"/>
            </a:pPr>
            <a:endParaRPr lang="en-AE" dirty="0"/>
          </a:p>
        </p:txBody>
      </p:sp>
      <p:pic>
        <p:nvPicPr>
          <p:cNvPr id="7" name="Content Placeholder 5">
            <a:extLst>
              <a:ext uri="{FF2B5EF4-FFF2-40B4-BE49-F238E27FC236}">
                <a16:creationId xmlns:a16="http://schemas.microsoft.com/office/drawing/2014/main" id="{FA61C58D-58FC-6044-4635-4F6A976E031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 r="857" b="5769"/>
          <a:stretch/>
        </p:blipFill>
        <p:spPr>
          <a:xfrm>
            <a:off x="4422711" y="1125598"/>
            <a:ext cx="7769289" cy="4606803"/>
          </a:xfrm>
        </p:spPr>
      </p:pic>
      <p:sp>
        <p:nvSpPr>
          <p:cNvPr id="8" name="TextBox 7">
            <a:extLst>
              <a:ext uri="{FF2B5EF4-FFF2-40B4-BE49-F238E27FC236}">
                <a16:creationId xmlns:a16="http://schemas.microsoft.com/office/drawing/2014/main" id="{D33A8E44-B9E8-9F20-CF56-AA73C06BBB73}"/>
              </a:ext>
            </a:extLst>
          </p:cNvPr>
          <p:cNvSpPr txBox="1"/>
          <p:nvPr/>
        </p:nvSpPr>
        <p:spPr>
          <a:xfrm>
            <a:off x="513184" y="1190026"/>
            <a:ext cx="3965510"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1">
                    <a:lumMod val="75000"/>
                  </a:schemeClr>
                </a:solidFill>
              </a:rPr>
              <a:t>Select the customer From Party (the customer to be merged) and To Party (the customer to be retained).</a:t>
            </a:r>
          </a:p>
        </p:txBody>
      </p:sp>
      <p:pic>
        <p:nvPicPr>
          <p:cNvPr id="9" name="Picture 8">
            <a:extLst>
              <a:ext uri="{FF2B5EF4-FFF2-40B4-BE49-F238E27FC236}">
                <a16:creationId xmlns:a16="http://schemas.microsoft.com/office/drawing/2014/main" id="{F08D4B20-96CB-C50F-D9E6-FE576AF41522}"/>
              </a:ext>
            </a:extLst>
          </p:cNvPr>
          <p:cNvPicPr>
            <a:picLocks noChangeAspect="1"/>
          </p:cNvPicPr>
          <p:nvPr/>
        </p:nvPicPr>
        <p:blipFill>
          <a:blip r:embed="rId3">
            <a:extLst>
              <a:ext uri="{28A0092B-C50C-407E-A947-70E740481C1C}">
                <a14:useLocalDpi xmlns:a14="http://schemas.microsoft.com/office/drawing/2010/main" val="0"/>
              </a:ext>
            </a:extLst>
          </a:blip>
          <a:srcRect l="1" r="883" b="5450"/>
          <a:stretch/>
        </p:blipFill>
        <p:spPr>
          <a:xfrm>
            <a:off x="4394719" y="1125598"/>
            <a:ext cx="7769290" cy="4542376"/>
          </a:xfrm>
          <a:prstGeom prst="rect">
            <a:avLst/>
          </a:prstGeom>
        </p:spPr>
      </p:pic>
      <p:sp>
        <p:nvSpPr>
          <p:cNvPr id="10" name="TextBox 9">
            <a:extLst>
              <a:ext uri="{FF2B5EF4-FFF2-40B4-BE49-F238E27FC236}">
                <a16:creationId xmlns:a16="http://schemas.microsoft.com/office/drawing/2014/main" id="{FFF24B51-5DD2-9CF1-4065-9A44B24679EC}"/>
              </a:ext>
            </a:extLst>
          </p:cNvPr>
          <p:cNvSpPr txBox="1"/>
          <p:nvPr/>
        </p:nvSpPr>
        <p:spPr>
          <a:xfrm>
            <a:off x="513184" y="2247086"/>
            <a:ext cx="3881535" cy="36933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1">
                    <a:lumMod val="75000"/>
                  </a:schemeClr>
                </a:solidFill>
              </a:rPr>
              <a:t>SAVE , Then Click on Run Batch.</a:t>
            </a:r>
            <a:endParaRPr lang="en-US" dirty="0"/>
          </a:p>
        </p:txBody>
      </p:sp>
      <p:sp>
        <p:nvSpPr>
          <p:cNvPr id="11" name="Arrow: Left 10">
            <a:extLst>
              <a:ext uri="{FF2B5EF4-FFF2-40B4-BE49-F238E27FC236}">
                <a16:creationId xmlns:a16="http://schemas.microsoft.com/office/drawing/2014/main" id="{47C4733B-9542-577F-9439-FCF3A4B10D1D}"/>
              </a:ext>
            </a:extLst>
          </p:cNvPr>
          <p:cNvSpPr/>
          <p:nvPr/>
        </p:nvSpPr>
        <p:spPr>
          <a:xfrm>
            <a:off x="10161037" y="2408186"/>
            <a:ext cx="447869" cy="28836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2" name="Date Placeholder 11">
            <a:extLst>
              <a:ext uri="{FF2B5EF4-FFF2-40B4-BE49-F238E27FC236}">
                <a16:creationId xmlns:a16="http://schemas.microsoft.com/office/drawing/2014/main" id="{0BF970AE-4B96-6ABD-B2D8-4AC777526A34}"/>
              </a:ext>
            </a:extLst>
          </p:cNvPr>
          <p:cNvSpPr>
            <a:spLocks noGrp="1"/>
          </p:cNvSpPr>
          <p:nvPr>
            <p:ph type="dt" sz="half" idx="10"/>
          </p:nvPr>
        </p:nvSpPr>
        <p:spPr/>
        <p:txBody>
          <a:bodyPr/>
          <a:lstStyle/>
          <a:p>
            <a:r>
              <a:rPr lang="en-US"/>
              <a:t>25/10/2024</a:t>
            </a:r>
            <a:endParaRPr lang="en-AE"/>
          </a:p>
        </p:txBody>
      </p:sp>
      <p:sp>
        <p:nvSpPr>
          <p:cNvPr id="13" name="Slide Number Placeholder 12">
            <a:extLst>
              <a:ext uri="{FF2B5EF4-FFF2-40B4-BE49-F238E27FC236}">
                <a16:creationId xmlns:a16="http://schemas.microsoft.com/office/drawing/2014/main" id="{9FBD0573-2B9D-6696-4E28-999F7F3CD847}"/>
              </a:ext>
            </a:extLst>
          </p:cNvPr>
          <p:cNvSpPr>
            <a:spLocks noGrp="1"/>
          </p:cNvSpPr>
          <p:nvPr>
            <p:ph type="sldNum" sz="quarter" idx="12"/>
          </p:nvPr>
        </p:nvSpPr>
        <p:spPr/>
        <p:txBody>
          <a:bodyPr/>
          <a:lstStyle/>
          <a:p>
            <a:fld id="{58A4A499-8921-495D-800B-45F50E9E62BB}" type="slidenum">
              <a:rPr lang="en-AE" smtClean="0"/>
              <a:t>15</a:t>
            </a:fld>
            <a:endParaRPr lang="en-AE"/>
          </a:p>
        </p:txBody>
      </p:sp>
    </p:spTree>
    <p:extLst>
      <p:ext uri="{BB962C8B-B14F-4D97-AF65-F5344CB8AC3E}">
        <p14:creationId xmlns:p14="http://schemas.microsoft.com/office/powerpoint/2010/main" val="74713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ppt_x"/>
                                          </p:val>
                                        </p:tav>
                                        <p:tav tm="100000">
                                          <p:val>
                                            <p:strVal val="#ppt_x"/>
                                          </p:val>
                                        </p:tav>
                                      </p:tavLst>
                                    </p:anim>
                                    <p:anim calcmode="lin" valueType="num">
                                      <p:cBhvr additive="base">
                                        <p:cTn id="2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10" grpId="0"/>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ED717C9E-DABD-2A97-9625-323CF350A9EE}"/>
              </a:ext>
            </a:extLst>
          </p:cNvPr>
          <p:cNvSpPr>
            <a:spLocks noGrp="1"/>
          </p:cNvSpPr>
          <p:nvPr>
            <p:ph type="dt" sz="half" idx="10"/>
          </p:nvPr>
        </p:nvSpPr>
        <p:spPr/>
        <p:txBody>
          <a:bodyPr/>
          <a:lstStyle/>
          <a:p>
            <a:r>
              <a:rPr lang="en-US"/>
              <a:t>25/10/2024</a:t>
            </a:r>
            <a:endParaRPr lang="en-AE"/>
          </a:p>
        </p:txBody>
      </p:sp>
      <p:sp>
        <p:nvSpPr>
          <p:cNvPr id="8" name="Slide Number Placeholder 7">
            <a:extLst>
              <a:ext uri="{FF2B5EF4-FFF2-40B4-BE49-F238E27FC236}">
                <a16:creationId xmlns:a16="http://schemas.microsoft.com/office/drawing/2014/main" id="{31ACB99A-792D-FDA2-52AE-B95C52DF6F15}"/>
              </a:ext>
            </a:extLst>
          </p:cNvPr>
          <p:cNvSpPr>
            <a:spLocks noGrp="1"/>
          </p:cNvSpPr>
          <p:nvPr>
            <p:ph type="sldNum" sz="quarter" idx="12"/>
          </p:nvPr>
        </p:nvSpPr>
        <p:spPr/>
        <p:txBody>
          <a:bodyPr/>
          <a:lstStyle/>
          <a:p>
            <a:fld id="{58A4A499-8921-495D-800B-45F50E9E62BB}" type="slidenum">
              <a:rPr lang="en-AE" smtClean="0"/>
              <a:t>16</a:t>
            </a:fld>
            <a:endParaRPr lang="en-AE"/>
          </a:p>
        </p:txBody>
      </p:sp>
      <p:sp>
        <p:nvSpPr>
          <p:cNvPr id="4" name="TextBox 3">
            <a:extLst>
              <a:ext uri="{FF2B5EF4-FFF2-40B4-BE49-F238E27FC236}">
                <a16:creationId xmlns:a16="http://schemas.microsoft.com/office/drawing/2014/main" id="{17984CEE-F1D1-D0BF-C925-42593FC0DBFC}"/>
              </a:ext>
            </a:extLst>
          </p:cNvPr>
          <p:cNvSpPr txBox="1"/>
          <p:nvPr/>
        </p:nvSpPr>
        <p:spPr>
          <a:xfrm>
            <a:off x="-1" y="136525"/>
            <a:ext cx="4833257" cy="400110"/>
          </a:xfrm>
          <a:prstGeom prst="rect">
            <a:avLst/>
          </a:prstGeom>
          <a:noFill/>
        </p:spPr>
        <p:txBody>
          <a:bodyPr wrap="square" rtlCol="0">
            <a:spAutoFit/>
          </a:bodyPr>
          <a:lstStyle/>
          <a:p>
            <a:pPr marL="285750" indent="-285750">
              <a:buFont typeface="Wingdings" panose="05000000000000000000" pitchFamily="2" charset="2"/>
              <a:buChar char="Ø"/>
            </a:pPr>
            <a:r>
              <a:rPr lang="en-US" sz="2000" b="1" dirty="0">
                <a:solidFill>
                  <a:schemeClr val="accent1">
                    <a:lumMod val="75000"/>
                  </a:schemeClr>
                </a:solidFill>
              </a:rPr>
              <a:t>How to define new Item:</a:t>
            </a:r>
          </a:p>
        </p:txBody>
      </p:sp>
      <p:sp>
        <p:nvSpPr>
          <p:cNvPr id="5" name="TextBox 4">
            <a:extLst>
              <a:ext uri="{FF2B5EF4-FFF2-40B4-BE49-F238E27FC236}">
                <a16:creationId xmlns:a16="http://schemas.microsoft.com/office/drawing/2014/main" id="{1FEA9B33-8834-A8C6-20F6-EB213BE4F5EB}"/>
              </a:ext>
            </a:extLst>
          </p:cNvPr>
          <p:cNvSpPr txBox="1"/>
          <p:nvPr/>
        </p:nvSpPr>
        <p:spPr>
          <a:xfrm>
            <a:off x="230926" y="782436"/>
            <a:ext cx="3648269" cy="369332"/>
          </a:xfrm>
          <a:prstGeom prst="rect">
            <a:avLst/>
          </a:prstGeom>
          <a:noFill/>
        </p:spPr>
        <p:txBody>
          <a:bodyPr wrap="square" rtlCol="0">
            <a:spAutoFit/>
          </a:bodyPr>
          <a:lstStyle/>
          <a:p>
            <a:r>
              <a:rPr lang="en-US" dirty="0">
                <a:solidFill>
                  <a:schemeClr val="accent1">
                    <a:lumMod val="75000"/>
                  </a:schemeClr>
                </a:solidFill>
              </a:rPr>
              <a:t>1. From the navigator select:</a:t>
            </a:r>
            <a:endParaRPr lang="en-AE"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A861C92-C2CA-A2A1-1CDC-A2F33E3C9E0C}"/>
                  </a:ext>
                </a:extLst>
              </p:cNvPr>
              <p:cNvSpPr txBox="1"/>
              <p:nvPr/>
            </p:nvSpPr>
            <p:spPr>
              <a:xfrm>
                <a:off x="548957" y="1134450"/>
                <a:ext cx="785327" cy="646331"/>
              </a:xfrm>
              <a:prstGeom prst="rect">
                <a:avLst/>
              </a:prstGeom>
              <a:noFill/>
            </p:spPr>
            <p:txBody>
              <a:bodyPr wrap="square" rtlCol="0">
                <a:spAutoFit/>
              </a:bodyPr>
              <a:lstStyle/>
              <a:p>
                <a:r>
                  <a:rPr lang="en-US" dirty="0">
                    <a:solidFill>
                      <a:schemeClr val="accent1">
                        <a:lumMod val="75000"/>
                      </a:schemeClr>
                    </a:solidFill>
                  </a:rPr>
                  <a:t>Setup</a:t>
                </a:r>
                <a14:m>
                  <m:oMath xmlns:m="http://schemas.openxmlformats.org/officeDocument/2006/math">
                    <m:r>
                      <a:rPr lang="en-US" b="0" i="1" smtClean="0">
                        <a:solidFill>
                          <a:schemeClr val="accent1">
                            <a:lumMod val="75000"/>
                          </a:schemeClr>
                        </a:solidFill>
                        <a:latin typeface="Cambria Math" panose="02040503050406030204" pitchFamily="18" charset="0"/>
                      </a:rPr>
                      <m:t>  </m:t>
                    </m:r>
                  </m:oMath>
                </a14:m>
                <a:endParaRPr lang="en-US" b="0" dirty="0">
                  <a:solidFill>
                    <a:schemeClr val="accent1">
                      <a:lumMod val="75000"/>
                    </a:schemeClr>
                  </a:solidFill>
                </a:endParaRPr>
              </a:p>
            </p:txBody>
          </p:sp>
        </mc:Choice>
        <mc:Fallback xmlns="">
          <p:sp>
            <p:nvSpPr>
              <p:cNvPr id="6" name="TextBox 5">
                <a:extLst>
                  <a:ext uri="{FF2B5EF4-FFF2-40B4-BE49-F238E27FC236}">
                    <a16:creationId xmlns:a16="http://schemas.microsoft.com/office/drawing/2014/main" id="{6A861C92-C2CA-A2A1-1CDC-A2F33E3C9E0C}"/>
                  </a:ext>
                </a:extLst>
              </p:cNvPr>
              <p:cNvSpPr txBox="1">
                <a:spLocks noRot="1" noChangeAspect="1" noMove="1" noResize="1" noEditPoints="1" noAdjustHandles="1" noChangeArrowheads="1" noChangeShapeType="1" noTextEdit="1"/>
              </p:cNvSpPr>
              <p:nvPr/>
            </p:nvSpPr>
            <p:spPr>
              <a:xfrm>
                <a:off x="548957" y="1134450"/>
                <a:ext cx="785327" cy="646331"/>
              </a:xfrm>
              <a:prstGeom prst="rect">
                <a:avLst/>
              </a:prstGeom>
              <a:blipFill>
                <a:blip r:embed="rId2"/>
                <a:stretch>
                  <a:fillRect l="-6202" t="-3774" r="-4651"/>
                </a:stretch>
              </a:blipFill>
            </p:spPr>
            <p:txBody>
              <a:bodyPr/>
              <a:lstStyle/>
              <a:p>
                <a:r>
                  <a:rPr lang="en-A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5FE2EEA-23D6-0F7E-4CA3-0441A0ECD6DB}"/>
                  </a:ext>
                </a:extLst>
              </p:cNvPr>
              <p:cNvSpPr txBox="1"/>
              <p:nvPr/>
            </p:nvSpPr>
            <p:spPr>
              <a:xfrm>
                <a:off x="1639851" y="1139888"/>
                <a:ext cx="1786815" cy="369332"/>
              </a:xfrm>
              <a:prstGeom prst="rect">
                <a:avLst/>
              </a:prstGeom>
              <a:noFill/>
            </p:spPr>
            <p:txBody>
              <a:bodyPr wrap="square" rtlCol="0">
                <a:spAutoFit/>
              </a:bodyPr>
              <a:lstStyle/>
              <a:p>
                <a:r>
                  <a:rPr lang="en-US" dirty="0">
                    <a:solidFill>
                      <a:schemeClr val="accent1">
                        <a:lumMod val="75000"/>
                      </a:schemeClr>
                    </a:solidFill>
                  </a:rPr>
                  <a:t>Transaction</a:t>
                </a:r>
                <a14:m>
                  <m:oMath xmlns:m="http://schemas.openxmlformats.org/officeDocument/2006/math">
                    <m:r>
                      <m:rPr>
                        <m:sty m:val="p"/>
                      </m:rPr>
                      <a:rPr lang="en-US" b="0" i="0" smtClean="0">
                        <a:solidFill>
                          <a:schemeClr val="accent1">
                            <a:lumMod val="75000"/>
                          </a:schemeClr>
                        </a:solidFill>
                        <a:latin typeface="Cambria Math" panose="02040503050406030204" pitchFamily="18" charset="0"/>
                      </a:rPr>
                      <m:t>s</m:t>
                    </m:r>
                    <m:r>
                      <a:rPr lang="en-US">
                        <a:solidFill>
                          <a:schemeClr val="accent1">
                            <a:lumMod val="75000"/>
                          </a:schemeClr>
                        </a:solidFill>
                        <a:latin typeface="Cambria Math" panose="02040503050406030204" pitchFamily="18" charset="0"/>
                      </a:rPr>
                      <m:t>   </m:t>
                    </m:r>
                  </m:oMath>
                </a14:m>
                <a:endParaRPr lang="en-US" dirty="0">
                  <a:solidFill>
                    <a:schemeClr val="accent1">
                      <a:lumMod val="75000"/>
                    </a:schemeClr>
                  </a:solidFill>
                </a:endParaRPr>
              </a:p>
            </p:txBody>
          </p:sp>
        </mc:Choice>
        <mc:Fallback xmlns="">
          <p:sp>
            <p:nvSpPr>
              <p:cNvPr id="9" name="TextBox 8">
                <a:extLst>
                  <a:ext uri="{FF2B5EF4-FFF2-40B4-BE49-F238E27FC236}">
                    <a16:creationId xmlns:a16="http://schemas.microsoft.com/office/drawing/2014/main" id="{85FE2EEA-23D6-0F7E-4CA3-0441A0ECD6DB}"/>
                  </a:ext>
                </a:extLst>
              </p:cNvPr>
              <p:cNvSpPr txBox="1">
                <a:spLocks noRot="1" noChangeAspect="1" noMove="1" noResize="1" noEditPoints="1" noAdjustHandles="1" noChangeArrowheads="1" noChangeShapeType="1" noTextEdit="1"/>
              </p:cNvSpPr>
              <p:nvPr/>
            </p:nvSpPr>
            <p:spPr>
              <a:xfrm>
                <a:off x="1639851" y="1139888"/>
                <a:ext cx="1786815" cy="369332"/>
              </a:xfrm>
              <a:prstGeom prst="rect">
                <a:avLst/>
              </a:prstGeom>
              <a:blipFill>
                <a:blip r:embed="rId3"/>
                <a:stretch>
                  <a:fillRect l="-2730" t="-8197" b="-26230"/>
                </a:stretch>
              </a:blipFill>
            </p:spPr>
            <p:txBody>
              <a:bodyPr/>
              <a:lstStyle/>
              <a:p>
                <a:r>
                  <a:rPr lang="en-AE">
                    <a:noFill/>
                  </a:rPr>
                  <a:t> </a:t>
                </a:r>
              </a:p>
            </p:txBody>
          </p:sp>
        </mc:Fallback>
      </mc:AlternateContent>
      <p:sp>
        <p:nvSpPr>
          <p:cNvPr id="10" name="TextBox 9">
            <a:extLst>
              <a:ext uri="{FF2B5EF4-FFF2-40B4-BE49-F238E27FC236}">
                <a16:creationId xmlns:a16="http://schemas.microsoft.com/office/drawing/2014/main" id="{08D62516-870A-DD1D-F20B-397FD7392E8C}"/>
              </a:ext>
            </a:extLst>
          </p:cNvPr>
          <p:cNvSpPr txBox="1"/>
          <p:nvPr/>
        </p:nvSpPr>
        <p:spPr>
          <a:xfrm>
            <a:off x="3422399" y="1134449"/>
            <a:ext cx="762364" cy="369332"/>
          </a:xfrm>
          <a:prstGeom prst="rect">
            <a:avLst/>
          </a:prstGeom>
          <a:noFill/>
        </p:spPr>
        <p:txBody>
          <a:bodyPr wrap="square" rtlCol="0">
            <a:spAutoFit/>
          </a:bodyPr>
          <a:lstStyle/>
          <a:p>
            <a:r>
              <a:rPr lang="en-US" dirty="0">
                <a:solidFill>
                  <a:schemeClr val="accent1">
                    <a:lumMod val="75000"/>
                  </a:schemeClr>
                </a:solidFill>
              </a:rPr>
              <a:t>Items</a:t>
            </a:r>
            <a:endParaRPr lang="en-US" b="0" dirty="0">
              <a:solidFill>
                <a:schemeClr val="accent1">
                  <a:lumMod val="75000"/>
                </a:schemeClr>
              </a:solidFill>
            </a:endParaRPr>
          </a:p>
        </p:txBody>
      </p:sp>
      <p:cxnSp>
        <p:nvCxnSpPr>
          <p:cNvPr id="11" name="Straight Arrow Connector 10">
            <a:extLst>
              <a:ext uri="{FF2B5EF4-FFF2-40B4-BE49-F238E27FC236}">
                <a16:creationId xmlns:a16="http://schemas.microsoft.com/office/drawing/2014/main" id="{351D2702-2C66-3160-AB9D-3A50E65802FA}"/>
              </a:ext>
            </a:extLst>
          </p:cNvPr>
          <p:cNvCxnSpPr>
            <a:cxnSpLocks/>
          </p:cNvCxnSpPr>
          <p:nvPr/>
        </p:nvCxnSpPr>
        <p:spPr>
          <a:xfrm flipV="1">
            <a:off x="1245642" y="1346650"/>
            <a:ext cx="501514" cy="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DB898234-41DC-B452-3006-B4E35CAA77D0}"/>
              </a:ext>
            </a:extLst>
          </p:cNvPr>
          <p:cNvCxnSpPr>
            <a:cxnSpLocks/>
          </p:cNvCxnSpPr>
          <p:nvPr/>
        </p:nvCxnSpPr>
        <p:spPr>
          <a:xfrm flipV="1">
            <a:off x="3009131" y="1340467"/>
            <a:ext cx="501514" cy="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DA6709B1-135B-E2FA-350B-B02BD4930DA8}"/>
              </a:ext>
            </a:extLst>
          </p:cNvPr>
          <p:cNvCxnSpPr>
            <a:cxnSpLocks/>
          </p:cNvCxnSpPr>
          <p:nvPr/>
        </p:nvCxnSpPr>
        <p:spPr>
          <a:xfrm flipV="1">
            <a:off x="4096517" y="1319115"/>
            <a:ext cx="501514" cy="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B0B9D33-B8C0-AC5A-ADF6-6A6B67002205}"/>
                  </a:ext>
                </a:extLst>
              </p:cNvPr>
              <p:cNvSpPr txBox="1"/>
              <p:nvPr/>
            </p:nvSpPr>
            <p:spPr>
              <a:xfrm>
                <a:off x="4688641" y="1151768"/>
                <a:ext cx="1786815" cy="369332"/>
              </a:xfrm>
              <a:prstGeom prst="rect">
                <a:avLst/>
              </a:prstGeom>
              <a:noFill/>
            </p:spPr>
            <p:txBody>
              <a:bodyPr wrap="square" rtlCol="0">
                <a:spAutoFit/>
              </a:bodyPr>
              <a:lstStyle/>
              <a:p>
                <a:r>
                  <a:rPr lang="en-US" dirty="0">
                    <a:solidFill>
                      <a:schemeClr val="accent1">
                        <a:lumMod val="75000"/>
                      </a:schemeClr>
                    </a:solidFill>
                  </a:rPr>
                  <a:t>D</a:t>
                </a:r>
                <a14:m>
                  <m:oMath xmlns:m="http://schemas.openxmlformats.org/officeDocument/2006/math">
                    <m:r>
                      <m:rPr>
                        <m:sty m:val="p"/>
                      </m:rPr>
                      <a:rPr lang="en-US">
                        <a:solidFill>
                          <a:schemeClr val="accent1">
                            <a:lumMod val="75000"/>
                          </a:schemeClr>
                        </a:solidFill>
                        <a:latin typeface="Cambria Math" panose="02040503050406030204" pitchFamily="18" charset="0"/>
                      </a:rPr>
                      <m:t>efine</m:t>
                    </m:r>
                    <m:r>
                      <a:rPr lang="en-US">
                        <a:solidFill>
                          <a:schemeClr val="accent1">
                            <a:lumMod val="75000"/>
                          </a:schemeClr>
                        </a:solidFill>
                        <a:latin typeface="Cambria Math" panose="02040503050406030204" pitchFamily="18" charset="0"/>
                      </a:rPr>
                      <m:t> </m:t>
                    </m:r>
                    <m:r>
                      <m:rPr>
                        <m:sty m:val="p"/>
                      </m:rPr>
                      <a:rPr lang="en-US">
                        <a:solidFill>
                          <a:schemeClr val="accent1">
                            <a:lumMod val="75000"/>
                          </a:schemeClr>
                        </a:solidFill>
                        <a:latin typeface="Cambria Math" panose="02040503050406030204" pitchFamily="18" charset="0"/>
                      </a:rPr>
                      <m:t>items</m:t>
                    </m:r>
                    <m:r>
                      <a:rPr lang="en-US">
                        <a:solidFill>
                          <a:schemeClr val="accent1">
                            <a:lumMod val="75000"/>
                          </a:schemeClr>
                        </a:solidFill>
                        <a:latin typeface="Cambria Math" panose="02040503050406030204" pitchFamily="18" charset="0"/>
                      </a:rPr>
                      <m:t> </m:t>
                    </m:r>
                  </m:oMath>
                </a14:m>
                <a:endParaRPr lang="en-US" dirty="0">
                  <a:solidFill>
                    <a:schemeClr val="accent1">
                      <a:lumMod val="75000"/>
                    </a:schemeClr>
                  </a:solidFill>
                </a:endParaRPr>
              </a:p>
            </p:txBody>
          </p:sp>
        </mc:Choice>
        <mc:Fallback xmlns="">
          <p:sp>
            <p:nvSpPr>
              <p:cNvPr id="14" name="TextBox 13">
                <a:extLst>
                  <a:ext uri="{FF2B5EF4-FFF2-40B4-BE49-F238E27FC236}">
                    <a16:creationId xmlns:a16="http://schemas.microsoft.com/office/drawing/2014/main" id="{8B0B9D33-B8C0-AC5A-ADF6-6A6B67002205}"/>
                  </a:ext>
                </a:extLst>
              </p:cNvPr>
              <p:cNvSpPr txBox="1">
                <a:spLocks noRot="1" noChangeAspect="1" noMove="1" noResize="1" noEditPoints="1" noAdjustHandles="1" noChangeArrowheads="1" noChangeShapeType="1" noTextEdit="1"/>
              </p:cNvSpPr>
              <p:nvPr/>
            </p:nvSpPr>
            <p:spPr>
              <a:xfrm>
                <a:off x="4688641" y="1151768"/>
                <a:ext cx="1786815" cy="369332"/>
              </a:xfrm>
              <a:prstGeom prst="rect">
                <a:avLst/>
              </a:prstGeom>
              <a:blipFill>
                <a:blip r:embed="rId4"/>
                <a:stretch>
                  <a:fillRect l="-2730" t="-8197" b="-26230"/>
                </a:stretch>
              </a:blipFill>
            </p:spPr>
            <p:txBody>
              <a:bodyPr/>
              <a:lstStyle/>
              <a:p>
                <a:r>
                  <a:rPr lang="en-AE">
                    <a:noFill/>
                  </a:rPr>
                  <a:t> </a:t>
                </a:r>
              </a:p>
            </p:txBody>
          </p:sp>
        </mc:Fallback>
      </mc:AlternateContent>
      <p:pic>
        <p:nvPicPr>
          <p:cNvPr id="16" name="Picture 15" descr="A screenshot of a computer&#10;&#10;Description automatically generated">
            <a:extLst>
              <a:ext uri="{FF2B5EF4-FFF2-40B4-BE49-F238E27FC236}">
                <a16:creationId xmlns:a16="http://schemas.microsoft.com/office/drawing/2014/main" id="{59FE3869-CFB5-26E1-43A6-4F8F0B86EE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4878" y="536635"/>
            <a:ext cx="5494496" cy="5585944"/>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85945781-7343-F948-130E-293DA37473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68737" y="536635"/>
            <a:ext cx="5374306" cy="5585944"/>
          </a:xfrm>
          <a:prstGeom prst="rect">
            <a:avLst/>
          </a:prstGeom>
        </p:spPr>
      </p:pic>
      <p:pic>
        <p:nvPicPr>
          <p:cNvPr id="20" name="Picture 19" descr="A screenshot of a computer&#10;&#10;Description automatically generated">
            <a:extLst>
              <a:ext uri="{FF2B5EF4-FFF2-40B4-BE49-F238E27FC236}">
                <a16:creationId xmlns:a16="http://schemas.microsoft.com/office/drawing/2014/main" id="{34041DB2-34D9-9C67-D0BB-84FF21FDC7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12406" y="536635"/>
            <a:ext cx="5430637" cy="5585944"/>
          </a:xfrm>
          <a:prstGeom prst="rect">
            <a:avLst/>
          </a:prstGeom>
        </p:spPr>
      </p:pic>
      <p:sp>
        <p:nvSpPr>
          <p:cNvPr id="21" name="TextBox 20">
            <a:extLst>
              <a:ext uri="{FF2B5EF4-FFF2-40B4-BE49-F238E27FC236}">
                <a16:creationId xmlns:a16="http://schemas.microsoft.com/office/drawing/2014/main" id="{19534AD2-EB96-4A70-6C18-A47DD61598F0}"/>
              </a:ext>
            </a:extLst>
          </p:cNvPr>
          <p:cNvSpPr txBox="1"/>
          <p:nvPr/>
        </p:nvSpPr>
        <p:spPr>
          <a:xfrm>
            <a:off x="230925" y="1793818"/>
            <a:ext cx="4386933" cy="615553"/>
          </a:xfrm>
          <a:prstGeom prst="rect">
            <a:avLst/>
          </a:prstGeom>
          <a:noFill/>
        </p:spPr>
        <p:txBody>
          <a:bodyPr wrap="square" rtlCol="0">
            <a:spAutoFit/>
          </a:bodyPr>
          <a:lstStyle/>
          <a:p>
            <a:r>
              <a:rPr lang="en-US" dirty="0">
                <a:solidFill>
                  <a:schemeClr val="accent1">
                    <a:lumMod val="75000"/>
                  </a:schemeClr>
                </a:solidFill>
              </a:rPr>
              <a:t>2. Choose the organization</a:t>
            </a:r>
          </a:p>
          <a:p>
            <a:pPr lvl="2"/>
            <a:r>
              <a:rPr lang="en-US" sz="1600" dirty="0">
                <a:solidFill>
                  <a:schemeClr val="accent1">
                    <a:lumMod val="75000"/>
                  </a:schemeClr>
                </a:solidFill>
              </a:rPr>
              <a:t>(vision operation as an Example)</a:t>
            </a:r>
            <a:endParaRPr lang="en-AE" sz="1600" dirty="0">
              <a:solidFill>
                <a:schemeClr val="accent1">
                  <a:lumMod val="75000"/>
                </a:schemeClr>
              </a:solidFill>
            </a:endParaRPr>
          </a:p>
        </p:txBody>
      </p:sp>
      <p:pic>
        <p:nvPicPr>
          <p:cNvPr id="23" name="Picture 22" descr="A screenshot of a computer&#10;&#10;Description automatically generated">
            <a:extLst>
              <a:ext uri="{FF2B5EF4-FFF2-40B4-BE49-F238E27FC236}">
                <a16:creationId xmlns:a16="http://schemas.microsoft.com/office/drawing/2014/main" id="{8F1B8AD4-2608-9469-C76D-95272FCCF9D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17750" y="782436"/>
            <a:ext cx="3025402" cy="3482642"/>
          </a:xfrm>
          <a:prstGeom prst="rect">
            <a:avLst/>
          </a:prstGeom>
        </p:spPr>
      </p:pic>
      <p:sp>
        <p:nvSpPr>
          <p:cNvPr id="24" name="TextBox 23">
            <a:extLst>
              <a:ext uri="{FF2B5EF4-FFF2-40B4-BE49-F238E27FC236}">
                <a16:creationId xmlns:a16="http://schemas.microsoft.com/office/drawing/2014/main" id="{627B3D5F-6651-F5B2-B174-20C3707F2951}"/>
              </a:ext>
            </a:extLst>
          </p:cNvPr>
          <p:cNvSpPr txBox="1"/>
          <p:nvPr/>
        </p:nvSpPr>
        <p:spPr>
          <a:xfrm>
            <a:off x="230924" y="2509704"/>
            <a:ext cx="4386933" cy="615553"/>
          </a:xfrm>
          <a:prstGeom prst="rect">
            <a:avLst/>
          </a:prstGeom>
          <a:noFill/>
        </p:spPr>
        <p:txBody>
          <a:bodyPr wrap="square" rtlCol="0">
            <a:spAutoFit/>
          </a:bodyPr>
          <a:lstStyle/>
          <a:p>
            <a:r>
              <a:rPr lang="en-US" dirty="0">
                <a:solidFill>
                  <a:schemeClr val="accent1">
                    <a:lumMod val="75000"/>
                  </a:schemeClr>
                </a:solidFill>
              </a:rPr>
              <a:t>3. Give it a name and description</a:t>
            </a:r>
          </a:p>
          <a:p>
            <a:pPr lvl="2"/>
            <a:r>
              <a:rPr lang="en-US" sz="1600" dirty="0">
                <a:solidFill>
                  <a:schemeClr val="accent1">
                    <a:lumMod val="75000"/>
                  </a:schemeClr>
                </a:solidFill>
              </a:rPr>
              <a:t>(RZ-ITEM as an Example)</a:t>
            </a:r>
            <a:endParaRPr lang="en-AE" sz="1600" dirty="0">
              <a:solidFill>
                <a:schemeClr val="accent1">
                  <a:lumMod val="75000"/>
                </a:schemeClr>
              </a:solidFill>
            </a:endParaRPr>
          </a:p>
        </p:txBody>
      </p:sp>
      <p:pic>
        <p:nvPicPr>
          <p:cNvPr id="28" name="Picture 27" descr="A screenshot of a computer&#10;&#10;Description automatically generated">
            <a:extLst>
              <a:ext uri="{FF2B5EF4-FFF2-40B4-BE49-F238E27FC236}">
                <a16:creationId xmlns:a16="http://schemas.microsoft.com/office/drawing/2014/main" id="{A8E552E0-816A-E64F-397E-BD4B4E3C447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07899" y="1649967"/>
            <a:ext cx="6708201" cy="4589497"/>
          </a:xfrm>
          <a:prstGeom prst="rect">
            <a:avLst/>
          </a:prstGeom>
        </p:spPr>
      </p:pic>
      <p:sp>
        <p:nvSpPr>
          <p:cNvPr id="29" name="TextBox 28">
            <a:extLst>
              <a:ext uri="{FF2B5EF4-FFF2-40B4-BE49-F238E27FC236}">
                <a16:creationId xmlns:a16="http://schemas.microsoft.com/office/drawing/2014/main" id="{7D6B5429-8DAD-FAF3-4908-B52747D1C8EE}"/>
              </a:ext>
            </a:extLst>
          </p:cNvPr>
          <p:cNvSpPr txBox="1"/>
          <p:nvPr/>
        </p:nvSpPr>
        <p:spPr>
          <a:xfrm>
            <a:off x="185838" y="3168698"/>
            <a:ext cx="4386933" cy="646331"/>
          </a:xfrm>
          <a:prstGeom prst="rect">
            <a:avLst/>
          </a:prstGeom>
          <a:noFill/>
        </p:spPr>
        <p:txBody>
          <a:bodyPr wrap="square" rtlCol="0">
            <a:spAutoFit/>
          </a:bodyPr>
          <a:lstStyle/>
          <a:p>
            <a:r>
              <a:rPr lang="en-US" dirty="0">
                <a:solidFill>
                  <a:schemeClr val="accent1">
                    <a:lumMod val="75000"/>
                  </a:schemeClr>
                </a:solidFill>
              </a:rPr>
              <a:t>4.From tools select copy from</a:t>
            </a:r>
          </a:p>
          <a:p>
            <a:pPr lvl="2"/>
            <a:r>
              <a:rPr lang="en-US" sz="1600" dirty="0">
                <a:solidFill>
                  <a:schemeClr val="accent1">
                    <a:lumMod val="75000"/>
                  </a:schemeClr>
                </a:solidFill>
              </a:rPr>
              <a:t>(to copy data from another item</a:t>
            </a:r>
            <a:r>
              <a:rPr lang="en-US" dirty="0">
                <a:solidFill>
                  <a:schemeClr val="accent1">
                    <a:lumMod val="75000"/>
                  </a:schemeClr>
                </a:solidFill>
              </a:rPr>
              <a:t>)</a:t>
            </a:r>
          </a:p>
        </p:txBody>
      </p:sp>
      <p:sp>
        <p:nvSpPr>
          <p:cNvPr id="30" name="TextBox 29">
            <a:extLst>
              <a:ext uri="{FF2B5EF4-FFF2-40B4-BE49-F238E27FC236}">
                <a16:creationId xmlns:a16="http://schemas.microsoft.com/office/drawing/2014/main" id="{F53069A4-20A5-DD36-233B-CF11CFF7AE3A}"/>
              </a:ext>
            </a:extLst>
          </p:cNvPr>
          <p:cNvSpPr txBox="1"/>
          <p:nvPr/>
        </p:nvSpPr>
        <p:spPr>
          <a:xfrm>
            <a:off x="185838" y="3908781"/>
            <a:ext cx="4386933" cy="646331"/>
          </a:xfrm>
          <a:prstGeom prst="rect">
            <a:avLst/>
          </a:prstGeom>
          <a:noFill/>
        </p:spPr>
        <p:txBody>
          <a:bodyPr wrap="square" rtlCol="0">
            <a:spAutoFit/>
          </a:bodyPr>
          <a:lstStyle/>
          <a:p>
            <a:r>
              <a:rPr lang="en-US" dirty="0">
                <a:solidFill>
                  <a:schemeClr val="accent1">
                    <a:lumMod val="75000"/>
                  </a:schemeClr>
                </a:solidFill>
              </a:rPr>
              <a:t>5.Select the item you want to copy it data, press done.</a:t>
            </a:r>
          </a:p>
        </p:txBody>
      </p:sp>
      <p:pic>
        <p:nvPicPr>
          <p:cNvPr id="32" name="Picture 31" descr="A screenshot of a computer&#10;&#10;Description automatically generated">
            <a:extLst>
              <a:ext uri="{FF2B5EF4-FFF2-40B4-BE49-F238E27FC236}">
                <a16:creationId xmlns:a16="http://schemas.microsoft.com/office/drawing/2014/main" id="{7B4E5B1C-A4F9-A621-F442-1D9B1119B0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83150" y="1521100"/>
            <a:ext cx="6732950" cy="4932564"/>
          </a:xfrm>
          <a:prstGeom prst="rect">
            <a:avLst/>
          </a:prstGeom>
        </p:spPr>
      </p:pic>
      <p:pic>
        <p:nvPicPr>
          <p:cNvPr id="34" name="Picture 33" descr="A screenshot of a computer&#10;&#10;Description automatically generated">
            <a:extLst>
              <a:ext uri="{FF2B5EF4-FFF2-40B4-BE49-F238E27FC236}">
                <a16:creationId xmlns:a16="http://schemas.microsoft.com/office/drawing/2014/main" id="{C27FF7A4-38EF-9489-F0EC-672247A361B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61419" y="3008099"/>
            <a:ext cx="4170165" cy="1613860"/>
          </a:xfrm>
          <a:prstGeom prst="rect">
            <a:avLst/>
          </a:prstGeom>
        </p:spPr>
      </p:pic>
      <p:pic>
        <p:nvPicPr>
          <p:cNvPr id="38" name="Picture 37" descr="A screenshot of a computer&#10;&#10;Description automatically generated">
            <a:extLst>
              <a:ext uri="{FF2B5EF4-FFF2-40B4-BE49-F238E27FC236}">
                <a16:creationId xmlns:a16="http://schemas.microsoft.com/office/drawing/2014/main" id="{CA814F8E-5565-A681-4E73-3667B499B1A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83150" y="1890432"/>
            <a:ext cx="6698686" cy="4477899"/>
          </a:xfrm>
          <a:prstGeom prst="rect">
            <a:avLst/>
          </a:prstGeom>
        </p:spPr>
      </p:pic>
      <p:sp>
        <p:nvSpPr>
          <p:cNvPr id="41" name="TextBox 40">
            <a:extLst>
              <a:ext uri="{FF2B5EF4-FFF2-40B4-BE49-F238E27FC236}">
                <a16:creationId xmlns:a16="http://schemas.microsoft.com/office/drawing/2014/main" id="{A8A13692-8ED0-208B-3357-C46C2C2C9256}"/>
              </a:ext>
            </a:extLst>
          </p:cNvPr>
          <p:cNvSpPr txBox="1"/>
          <p:nvPr/>
        </p:nvSpPr>
        <p:spPr>
          <a:xfrm>
            <a:off x="185838" y="4653529"/>
            <a:ext cx="2211423" cy="369332"/>
          </a:xfrm>
          <a:prstGeom prst="rect">
            <a:avLst/>
          </a:prstGeom>
          <a:noFill/>
        </p:spPr>
        <p:txBody>
          <a:bodyPr wrap="square" rtlCol="0">
            <a:spAutoFit/>
          </a:bodyPr>
          <a:lstStyle/>
          <a:p>
            <a:r>
              <a:rPr lang="en-US" dirty="0">
                <a:solidFill>
                  <a:schemeClr val="accent1">
                    <a:lumMod val="75000"/>
                  </a:schemeClr>
                </a:solidFill>
              </a:rPr>
              <a:t>6. Save the Item.</a:t>
            </a:r>
            <a:endParaRPr lang="en-AE" dirty="0">
              <a:solidFill>
                <a:schemeClr val="accent1">
                  <a:lumMod val="75000"/>
                </a:schemeClr>
              </a:solidFill>
            </a:endParaRPr>
          </a:p>
        </p:txBody>
      </p:sp>
    </p:spTree>
    <p:extLst>
      <p:ext uri="{BB962C8B-B14F-4D97-AF65-F5344CB8AC3E}">
        <p14:creationId xmlns:p14="http://schemas.microsoft.com/office/powerpoint/2010/main" val="4096468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par>
                                <p:cTn id="51" presetID="10"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24"/>
                                        </p:tgtEl>
                                        <p:attrNameLst>
                                          <p:attrName>style.visibility</p:attrName>
                                        </p:attrNameLst>
                                      </p:cBhvr>
                                      <p:to>
                                        <p:strVal val="visible"/>
                                      </p:to>
                                    </p:set>
                                    <p:anim calcmode="lin" valueType="num">
                                      <p:cBhvr additive="base">
                                        <p:cTn id="58" dur="500" fill="hold"/>
                                        <p:tgtEl>
                                          <p:spTgt spid="24"/>
                                        </p:tgtEl>
                                        <p:attrNameLst>
                                          <p:attrName>ppt_x</p:attrName>
                                        </p:attrNameLst>
                                      </p:cBhvr>
                                      <p:tavLst>
                                        <p:tav tm="0">
                                          <p:val>
                                            <p:strVal val="#ppt_x"/>
                                          </p:val>
                                        </p:tav>
                                        <p:tav tm="100000">
                                          <p:val>
                                            <p:strVal val="#ppt_x"/>
                                          </p:val>
                                        </p:tav>
                                      </p:tavLst>
                                    </p:anim>
                                    <p:anim calcmode="lin" valueType="num">
                                      <p:cBhvr additive="base">
                                        <p:cTn id="59" dur="500" fill="hold"/>
                                        <p:tgtEl>
                                          <p:spTgt spid="24"/>
                                        </p:tgtEl>
                                        <p:attrNameLst>
                                          <p:attrName>ppt_y</p:attrName>
                                        </p:attrNameLst>
                                      </p:cBhvr>
                                      <p:tavLst>
                                        <p:tav tm="0">
                                          <p:val>
                                            <p:strVal val="1+#ppt_h/2"/>
                                          </p:val>
                                        </p:tav>
                                        <p:tav tm="100000">
                                          <p:val>
                                            <p:strVal val="#ppt_y"/>
                                          </p:val>
                                        </p:tav>
                                      </p:tavLst>
                                    </p:anim>
                                  </p:childTnLst>
                                </p:cTn>
                              </p:par>
                              <p:par>
                                <p:cTn id="60" presetID="2" presetClass="entr" presetSubtype="4" fill="hold" nodeType="withEffect">
                                  <p:stCondLst>
                                    <p:cond delay="0"/>
                                  </p:stCondLst>
                                  <p:childTnLst>
                                    <p:set>
                                      <p:cBhvr>
                                        <p:cTn id="61" dur="1" fill="hold">
                                          <p:stCondLst>
                                            <p:cond delay="0"/>
                                          </p:stCondLst>
                                        </p:cTn>
                                        <p:tgtEl>
                                          <p:spTgt spid="28"/>
                                        </p:tgtEl>
                                        <p:attrNameLst>
                                          <p:attrName>style.visibility</p:attrName>
                                        </p:attrNameLst>
                                      </p:cBhvr>
                                      <p:to>
                                        <p:strVal val="visible"/>
                                      </p:to>
                                    </p:set>
                                    <p:anim calcmode="lin" valueType="num">
                                      <p:cBhvr additive="base">
                                        <p:cTn id="62" dur="500" fill="hold"/>
                                        <p:tgtEl>
                                          <p:spTgt spid="28"/>
                                        </p:tgtEl>
                                        <p:attrNameLst>
                                          <p:attrName>ppt_x</p:attrName>
                                        </p:attrNameLst>
                                      </p:cBhvr>
                                      <p:tavLst>
                                        <p:tav tm="0">
                                          <p:val>
                                            <p:strVal val="#ppt_x"/>
                                          </p:val>
                                        </p:tav>
                                        <p:tav tm="100000">
                                          <p:val>
                                            <p:strVal val="#ppt_x"/>
                                          </p:val>
                                        </p:tav>
                                      </p:tavLst>
                                    </p:anim>
                                    <p:anim calcmode="lin" valueType="num">
                                      <p:cBhvr additive="base">
                                        <p:cTn id="63" dur="500" fill="hold"/>
                                        <p:tgtEl>
                                          <p:spTgt spid="28"/>
                                        </p:tgtEl>
                                        <p:attrNameLst>
                                          <p:attrName>ppt_y</p:attrName>
                                        </p:attrNameLst>
                                      </p:cBhvr>
                                      <p:tavLst>
                                        <p:tav tm="0">
                                          <p:val>
                                            <p:strVal val="1+#ppt_h/2"/>
                                          </p:val>
                                        </p:tav>
                                        <p:tav tm="100000">
                                          <p:val>
                                            <p:strVal val="#ppt_y"/>
                                          </p:val>
                                        </p:tav>
                                      </p:tavLst>
                                    </p:anim>
                                  </p:childTnLst>
                                </p:cTn>
                              </p:par>
                              <p:par>
                                <p:cTn id="64" presetID="1" presetClass="exit" presetSubtype="0" fill="hold" nodeType="withEffect">
                                  <p:stCondLst>
                                    <p:cond delay="0"/>
                                  </p:stCondLst>
                                  <p:childTnLst>
                                    <p:set>
                                      <p:cBhvr>
                                        <p:cTn id="65" dur="1" fill="hold">
                                          <p:stCondLst>
                                            <p:cond delay="0"/>
                                          </p:stCondLst>
                                        </p:cTn>
                                        <p:tgtEl>
                                          <p:spTgt spid="16"/>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18"/>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20"/>
                                        </p:tgtEl>
                                        <p:attrNameLst>
                                          <p:attrName>style.visibility</p:attrName>
                                        </p:attrNameLst>
                                      </p:cBhvr>
                                      <p:to>
                                        <p:strVal val="hidden"/>
                                      </p:to>
                                    </p:set>
                                  </p:childTnLst>
                                </p:cTn>
                              </p:par>
                              <p:par>
                                <p:cTn id="70" presetID="1" presetClass="exit" presetSubtype="0" fill="hold" nodeType="withEffect">
                                  <p:stCondLst>
                                    <p:cond delay="0"/>
                                  </p:stCondLst>
                                  <p:childTnLst>
                                    <p:set>
                                      <p:cBhvr>
                                        <p:cTn id="71" dur="1" fill="hold">
                                          <p:stCondLst>
                                            <p:cond delay="0"/>
                                          </p:stCondLst>
                                        </p:cTn>
                                        <p:tgtEl>
                                          <p:spTgt spid="23"/>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0" presetClass="entr" presetSubtype="0" fill="hold"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500"/>
                                        <p:tgtEl>
                                          <p:spTgt spid="32"/>
                                        </p:tgtEl>
                                      </p:cBhvr>
                                    </p:animEffect>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30"/>
                                        </p:tgtEl>
                                        <p:attrNameLst>
                                          <p:attrName>style.visibility</p:attrName>
                                        </p:attrNameLst>
                                      </p:cBhvr>
                                      <p:to>
                                        <p:strVal val="visible"/>
                                      </p:to>
                                    </p:set>
                                    <p:anim calcmode="lin" valueType="num">
                                      <p:cBhvr additive="base">
                                        <p:cTn id="84" dur="500" fill="hold"/>
                                        <p:tgtEl>
                                          <p:spTgt spid="30"/>
                                        </p:tgtEl>
                                        <p:attrNameLst>
                                          <p:attrName>ppt_x</p:attrName>
                                        </p:attrNameLst>
                                      </p:cBhvr>
                                      <p:tavLst>
                                        <p:tav tm="0">
                                          <p:val>
                                            <p:strVal val="#ppt_x"/>
                                          </p:val>
                                        </p:tav>
                                        <p:tav tm="100000">
                                          <p:val>
                                            <p:strVal val="#ppt_x"/>
                                          </p:val>
                                        </p:tav>
                                      </p:tavLst>
                                    </p:anim>
                                    <p:anim calcmode="lin" valueType="num">
                                      <p:cBhvr additive="base">
                                        <p:cTn id="85" dur="500" fill="hold"/>
                                        <p:tgtEl>
                                          <p:spTgt spid="30"/>
                                        </p:tgtEl>
                                        <p:attrNameLst>
                                          <p:attrName>ppt_y</p:attrName>
                                        </p:attrNameLst>
                                      </p:cBhvr>
                                      <p:tavLst>
                                        <p:tav tm="0">
                                          <p:val>
                                            <p:strVal val="1+#ppt_h/2"/>
                                          </p:val>
                                        </p:tav>
                                        <p:tav tm="100000">
                                          <p:val>
                                            <p:strVal val="#ppt_y"/>
                                          </p:val>
                                        </p:tav>
                                      </p:tavLst>
                                    </p:anim>
                                  </p:childTnLst>
                                </p:cTn>
                              </p:par>
                              <p:par>
                                <p:cTn id="86" presetID="2" presetClass="entr" presetSubtype="4" fill="hold" nodeType="withEffect">
                                  <p:stCondLst>
                                    <p:cond delay="0"/>
                                  </p:stCondLst>
                                  <p:childTnLst>
                                    <p:set>
                                      <p:cBhvr>
                                        <p:cTn id="87" dur="1" fill="hold">
                                          <p:stCondLst>
                                            <p:cond delay="0"/>
                                          </p:stCondLst>
                                        </p:cTn>
                                        <p:tgtEl>
                                          <p:spTgt spid="34"/>
                                        </p:tgtEl>
                                        <p:attrNameLst>
                                          <p:attrName>style.visibility</p:attrName>
                                        </p:attrNameLst>
                                      </p:cBhvr>
                                      <p:to>
                                        <p:strVal val="visible"/>
                                      </p:to>
                                    </p:set>
                                    <p:anim calcmode="lin" valueType="num">
                                      <p:cBhvr additive="base">
                                        <p:cTn id="88" dur="500" fill="hold"/>
                                        <p:tgtEl>
                                          <p:spTgt spid="34"/>
                                        </p:tgtEl>
                                        <p:attrNameLst>
                                          <p:attrName>ppt_x</p:attrName>
                                        </p:attrNameLst>
                                      </p:cBhvr>
                                      <p:tavLst>
                                        <p:tav tm="0">
                                          <p:val>
                                            <p:strVal val="#ppt_x"/>
                                          </p:val>
                                        </p:tav>
                                        <p:tav tm="100000">
                                          <p:val>
                                            <p:strVal val="#ppt_x"/>
                                          </p:val>
                                        </p:tav>
                                      </p:tavLst>
                                    </p:anim>
                                    <p:anim calcmode="lin" valueType="num">
                                      <p:cBhvr additive="base">
                                        <p:cTn id="89"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nodeType="clickEffect">
                                  <p:stCondLst>
                                    <p:cond delay="0"/>
                                  </p:stCondLst>
                                  <p:childTnLst>
                                    <p:set>
                                      <p:cBhvr>
                                        <p:cTn id="93" dur="1" fill="hold">
                                          <p:stCondLst>
                                            <p:cond delay="0"/>
                                          </p:stCondLst>
                                        </p:cTn>
                                        <p:tgtEl>
                                          <p:spTgt spid="38"/>
                                        </p:tgtEl>
                                        <p:attrNameLst>
                                          <p:attrName>style.visibility</p:attrName>
                                        </p:attrNameLst>
                                      </p:cBhvr>
                                      <p:to>
                                        <p:strVal val="visible"/>
                                      </p:to>
                                    </p:set>
                                    <p:anim calcmode="lin" valueType="num">
                                      <p:cBhvr additive="base">
                                        <p:cTn id="94" dur="500" fill="hold"/>
                                        <p:tgtEl>
                                          <p:spTgt spid="38"/>
                                        </p:tgtEl>
                                        <p:attrNameLst>
                                          <p:attrName>ppt_x</p:attrName>
                                        </p:attrNameLst>
                                      </p:cBhvr>
                                      <p:tavLst>
                                        <p:tav tm="0">
                                          <p:val>
                                            <p:strVal val="#ppt_x"/>
                                          </p:val>
                                        </p:tav>
                                        <p:tav tm="100000">
                                          <p:val>
                                            <p:strVal val="#ppt_x"/>
                                          </p:val>
                                        </p:tav>
                                      </p:tavLst>
                                    </p:anim>
                                    <p:anim calcmode="lin" valueType="num">
                                      <p:cBhvr additive="base">
                                        <p:cTn id="95"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14" presetClass="entr" presetSubtype="10" fill="hold" grpId="0" nodeType="clickEffect">
                                  <p:stCondLst>
                                    <p:cond delay="0"/>
                                  </p:stCondLst>
                                  <p:childTnLst>
                                    <p:set>
                                      <p:cBhvr>
                                        <p:cTn id="99" dur="1" fill="hold">
                                          <p:stCondLst>
                                            <p:cond delay="0"/>
                                          </p:stCondLst>
                                        </p:cTn>
                                        <p:tgtEl>
                                          <p:spTgt spid="41"/>
                                        </p:tgtEl>
                                        <p:attrNameLst>
                                          <p:attrName>style.visibility</p:attrName>
                                        </p:attrNameLst>
                                      </p:cBhvr>
                                      <p:to>
                                        <p:strVal val="visible"/>
                                      </p:to>
                                    </p:set>
                                    <p:animEffect transition="in" filter="randombar(horizontal)">
                                      <p:cBhvr>
                                        <p:cTn id="100" dur="7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9" grpId="0"/>
      <p:bldP spid="10" grpId="0"/>
      <p:bldP spid="14" grpId="0"/>
      <p:bldP spid="21" grpId="0"/>
      <p:bldP spid="24" grpId="0"/>
      <p:bldP spid="29" grpId="0"/>
      <p:bldP spid="30" grpId="0"/>
      <p:bldP spid="4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AB5E3F22-76C4-C566-AEB9-B4781D6F6745}"/>
              </a:ext>
            </a:extLst>
          </p:cNvPr>
          <p:cNvSpPr>
            <a:spLocks noGrp="1"/>
          </p:cNvSpPr>
          <p:nvPr>
            <p:ph type="dt" sz="half" idx="10"/>
          </p:nvPr>
        </p:nvSpPr>
        <p:spPr/>
        <p:txBody>
          <a:bodyPr/>
          <a:lstStyle/>
          <a:p>
            <a:r>
              <a:rPr lang="en-US"/>
              <a:t>25/10/2024</a:t>
            </a:r>
            <a:endParaRPr lang="en-AE"/>
          </a:p>
        </p:txBody>
      </p:sp>
      <p:sp>
        <p:nvSpPr>
          <p:cNvPr id="8" name="Slide Number Placeholder 7">
            <a:extLst>
              <a:ext uri="{FF2B5EF4-FFF2-40B4-BE49-F238E27FC236}">
                <a16:creationId xmlns:a16="http://schemas.microsoft.com/office/drawing/2014/main" id="{334C45E6-0E1B-6D9D-84EE-9D9E752ABC0F}"/>
              </a:ext>
            </a:extLst>
          </p:cNvPr>
          <p:cNvSpPr>
            <a:spLocks noGrp="1"/>
          </p:cNvSpPr>
          <p:nvPr>
            <p:ph type="sldNum" sz="quarter" idx="12"/>
          </p:nvPr>
        </p:nvSpPr>
        <p:spPr/>
        <p:txBody>
          <a:bodyPr/>
          <a:lstStyle/>
          <a:p>
            <a:fld id="{58A4A499-8921-495D-800B-45F50E9E62BB}" type="slidenum">
              <a:rPr lang="en-AE" smtClean="0"/>
              <a:t>17</a:t>
            </a:fld>
            <a:endParaRPr lang="en-AE"/>
          </a:p>
        </p:txBody>
      </p:sp>
      <p:sp>
        <p:nvSpPr>
          <p:cNvPr id="2" name="TextBox 1">
            <a:extLst>
              <a:ext uri="{FF2B5EF4-FFF2-40B4-BE49-F238E27FC236}">
                <a16:creationId xmlns:a16="http://schemas.microsoft.com/office/drawing/2014/main" id="{B35FE2B0-2321-1BF1-116D-BE06AD986439}"/>
              </a:ext>
            </a:extLst>
          </p:cNvPr>
          <p:cNvSpPr txBox="1"/>
          <p:nvPr/>
        </p:nvSpPr>
        <p:spPr>
          <a:xfrm>
            <a:off x="-1" y="136525"/>
            <a:ext cx="4833257" cy="400110"/>
          </a:xfrm>
          <a:prstGeom prst="rect">
            <a:avLst/>
          </a:prstGeom>
          <a:noFill/>
        </p:spPr>
        <p:txBody>
          <a:bodyPr wrap="square" rtlCol="0">
            <a:spAutoFit/>
          </a:bodyPr>
          <a:lstStyle/>
          <a:p>
            <a:pPr marL="285750" indent="-285750">
              <a:buFont typeface="Wingdings" panose="05000000000000000000" pitchFamily="2" charset="2"/>
              <a:buChar char="Ø"/>
            </a:pPr>
            <a:r>
              <a:rPr lang="en-US" sz="2000" b="1" dirty="0">
                <a:solidFill>
                  <a:schemeClr val="accent1">
                    <a:lumMod val="75000"/>
                  </a:schemeClr>
                </a:solidFill>
              </a:rPr>
              <a:t>How to define new Carrier:</a:t>
            </a:r>
          </a:p>
        </p:txBody>
      </p:sp>
      <p:sp>
        <p:nvSpPr>
          <p:cNvPr id="3" name="TextBox 2">
            <a:extLst>
              <a:ext uri="{FF2B5EF4-FFF2-40B4-BE49-F238E27FC236}">
                <a16:creationId xmlns:a16="http://schemas.microsoft.com/office/drawing/2014/main" id="{BF457636-F69C-10DF-38B4-82FB89ED6C6A}"/>
              </a:ext>
            </a:extLst>
          </p:cNvPr>
          <p:cNvSpPr txBox="1"/>
          <p:nvPr/>
        </p:nvSpPr>
        <p:spPr>
          <a:xfrm>
            <a:off x="230926" y="782436"/>
            <a:ext cx="3648269" cy="369332"/>
          </a:xfrm>
          <a:prstGeom prst="rect">
            <a:avLst/>
          </a:prstGeom>
          <a:noFill/>
        </p:spPr>
        <p:txBody>
          <a:bodyPr wrap="square" rtlCol="0">
            <a:spAutoFit/>
          </a:bodyPr>
          <a:lstStyle/>
          <a:p>
            <a:r>
              <a:rPr lang="en-US" dirty="0">
                <a:solidFill>
                  <a:schemeClr val="accent1">
                    <a:lumMod val="75000"/>
                  </a:schemeClr>
                </a:solidFill>
              </a:rPr>
              <a:t>1. From the navigator select:</a:t>
            </a:r>
            <a:endParaRPr lang="en-AE"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7A6B006-79A8-3B93-C14E-A40D49D6D8F7}"/>
                  </a:ext>
                </a:extLst>
              </p:cNvPr>
              <p:cNvSpPr txBox="1"/>
              <p:nvPr/>
            </p:nvSpPr>
            <p:spPr>
              <a:xfrm>
                <a:off x="548957" y="1134450"/>
                <a:ext cx="785327" cy="646331"/>
              </a:xfrm>
              <a:prstGeom prst="rect">
                <a:avLst/>
              </a:prstGeom>
              <a:noFill/>
            </p:spPr>
            <p:txBody>
              <a:bodyPr wrap="square" rtlCol="0">
                <a:spAutoFit/>
              </a:bodyPr>
              <a:lstStyle/>
              <a:p>
                <a:r>
                  <a:rPr lang="en-US" dirty="0">
                    <a:solidFill>
                      <a:schemeClr val="accent1">
                        <a:lumMod val="75000"/>
                      </a:schemeClr>
                    </a:solidFill>
                  </a:rPr>
                  <a:t>Setup</a:t>
                </a:r>
                <a14:m>
                  <m:oMath xmlns:m="http://schemas.openxmlformats.org/officeDocument/2006/math">
                    <m:r>
                      <a:rPr lang="en-US" b="0" i="1" smtClean="0">
                        <a:solidFill>
                          <a:schemeClr val="accent1">
                            <a:lumMod val="75000"/>
                          </a:schemeClr>
                        </a:solidFill>
                        <a:latin typeface="Cambria Math" panose="02040503050406030204" pitchFamily="18" charset="0"/>
                      </a:rPr>
                      <m:t>  </m:t>
                    </m:r>
                  </m:oMath>
                </a14:m>
                <a:endParaRPr lang="en-US" b="0" dirty="0">
                  <a:solidFill>
                    <a:schemeClr val="accent1">
                      <a:lumMod val="75000"/>
                    </a:schemeClr>
                  </a:solidFill>
                </a:endParaRPr>
              </a:p>
            </p:txBody>
          </p:sp>
        </mc:Choice>
        <mc:Fallback xmlns="">
          <p:sp>
            <p:nvSpPr>
              <p:cNvPr id="4" name="TextBox 3">
                <a:extLst>
                  <a:ext uri="{FF2B5EF4-FFF2-40B4-BE49-F238E27FC236}">
                    <a16:creationId xmlns:a16="http://schemas.microsoft.com/office/drawing/2014/main" id="{57A6B006-79A8-3B93-C14E-A40D49D6D8F7}"/>
                  </a:ext>
                </a:extLst>
              </p:cNvPr>
              <p:cNvSpPr txBox="1">
                <a:spLocks noRot="1" noChangeAspect="1" noMove="1" noResize="1" noEditPoints="1" noAdjustHandles="1" noChangeArrowheads="1" noChangeShapeType="1" noTextEdit="1"/>
              </p:cNvSpPr>
              <p:nvPr/>
            </p:nvSpPr>
            <p:spPr>
              <a:xfrm>
                <a:off x="548957" y="1134450"/>
                <a:ext cx="785327" cy="646331"/>
              </a:xfrm>
              <a:prstGeom prst="rect">
                <a:avLst/>
              </a:prstGeom>
              <a:blipFill>
                <a:blip r:embed="rId2"/>
                <a:stretch>
                  <a:fillRect l="-6202" t="-3774" r="-4651"/>
                </a:stretch>
              </a:blipFill>
            </p:spPr>
            <p:txBody>
              <a:bodyPr/>
              <a:lstStyle/>
              <a:p>
                <a:r>
                  <a:rPr lang="en-AE">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D18DE59-2D5D-A5B7-5D5B-954EB9CA8023}"/>
                  </a:ext>
                </a:extLst>
              </p:cNvPr>
              <p:cNvSpPr txBox="1"/>
              <p:nvPr/>
            </p:nvSpPr>
            <p:spPr>
              <a:xfrm>
                <a:off x="1639851" y="1139888"/>
                <a:ext cx="1786815" cy="369332"/>
              </a:xfrm>
              <a:prstGeom prst="rect">
                <a:avLst/>
              </a:prstGeom>
              <a:noFill/>
            </p:spPr>
            <p:txBody>
              <a:bodyPr wrap="square" rtlCol="0">
                <a:spAutoFit/>
              </a:bodyPr>
              <a:lstStyle/>
              <a:p>
                <a:r>
                  <a:rPr lang="en-US" dirty="0">
                    <a:solidFill>
                      <a:schemeClr val="accent1">
                        <a:lumMod val="75000"/>
                      </a:schemeClr>
                    </a:solidFill>
                  </a:rPr>
                  <a:t>S</a:t>
                </a:r>
                <a14:m>
                  <m:oMath xmlns:m="http://schemas.openxmlformats.org/officeDocument/2006/math">
                    <m:r>
                      <m:rPr>
                        <m:sty m:val="p"/>
                      </m:rPr>
                      <a:rPr lang="en-US" b="0" i="0" smtClean="0">
                        <a:solidFill>
                          <a:schemeClr val="accent1">
                            <a:lumMod val="75000"/>
                          </a:schemeClr>
                        </a:solidFill>
                        <a:latin typeface="Cambria Math" panose="02040503050406030204" pitchFamily="18" charset="0"/>
                      </a:rPr>
                      <m:t>ystem</m:t>
                    </m:r>
                    <m:r>
                      <a:rPr lang="en-US">
                        <a:solidFill>
                          <a:schemeClr val="accent1">
                            <a:lumMod val="75000"/>
                          </a:schemeClr>
                        </a:solidFill>
                        <a:latin typeface="Cambria Math" panose="02040503050406030204" pitchFamily="18" charset="0"/>
                      </a:rPr>
                      <m:t>   </m:t>
                    </m:r>
                  </m:oMath>
                </a14:m>
                <a:endParaRPr lang="en-US" dirty="0">
                  <a:solidFill>
                    <a:schemeClr val="accent1">
                      <a:lumMod val="75000"/>
                    </a:schemeClr>
                  </a:solidFill>
                </a:endParaRPr>
              </a:p>
            </p:txBody>
          </p:sp>
        </mc:Choice>
        <mc:Fallback xmlns="">
          <p:sp>
            <p:nvSpPr>
              <p:cNvPr id="5" name="TextBox 4">
                <a:extLst>
                  <a:ext uri="{FF2B5EF4-FFF2-40B4-BE49-F238E27FC236}">
                    <a16:creationId xmlns:a16="http://schemas.microsoft.com/office/drawing/2014/main" id="{3D18DE59-2D5D-A5B7-5D5B-954EB9CA8023}"/>
                  </a:ext>
                </a:extLst>
              </p:cNvPr>
              <p:cNvSpPr txBox="1">
                <a:spLocks noRot="1" noChangeAspect="1" noMove="1" noResize="1" noEditPoints="1" noAdjustHandles="1" noChangeArrowheads="1" noChangeShapeType="1" noTextEdit="1"/>
              </p:cNvSpPr>
              <p:nvPr/>
            </p:nvSpPr>
            <p:spPr>
              <a:xfrm>
                <a:off x="1639851" y="1139888"/>
                <a:ext cx="1786815" cy="369332"/>
              </a:xfrm>
              <a:prstGeom prst="rect">
                <a:avLst/>
              </a:prstGeom>
              <a:blipFill>
                <a:blip r:embed="rId3"/>
                <a:stretch>
                  <a:fillRect l="-2730" t="-8197" b="-26230"/>
                </a:stretch>
              </a:blipFill>
            </p:spPr>
            <p:txBody>
              <a:bodyPr/>
              <a:lstStyle/>
              <a:p>
                <a:r>
                  <a:rPr lang="en-AE">
                    <a:noFill/>
                  </a:rPr>
                  <a:t> </a:t>
                </a:r>
              </a:p>
            </p:txBody>
          </p:sp>
        </mc:Fallback>
      </mc:AlternateContent>
      <p:sp>
        <p:nvSpPr>
          <p:cNvPr id="6" name="TextBox 5">
            <a:extLst>
              <a:ext uri="{FF2B5EF4-FFF2-40B4-BE49-F238E27FC236}">
                <a16:creationId xmlns:a16="http://schemas.microsoft.com/office/drawing/2014/main" id="{4A10417B-64BA-6E03-BC0A-B1E7EDD9D3F2}"/>
              </a:ext>
            </a:extLst>
          </p:cNvPr>
          <p:cNvSpPr txBox="1"/>
          <p:nvPr/>
        </p:nvSpPr>
        <p:spPr>
          <a:xfrm>
            <a:off x="2993584" y="1124669"/>
            <a:ext cx="1480452" cy="369332"/>
          </a:xfrm>
          <a:prstGeom prst="rect">
            <a:avLst/>
          </a:prstGeom>
          <a:noFill/>
        </p:spPr>
        <p:txBody>
          <a:bodyPr wrap="square" rtlCol="0">
            <a:spAutoFit/>
          </a:bodyPr>
          <a:lstStyle/>
          <a:p>
            <a:r>
              <a:rPr lang="en-US" dirty="0">
                <a:solidFill>
                  <a:schemeClr val="accent1">
                    <a:lumMod val="75000"/>
                  </a:schemeClr>
                </a:solidFill>
              </a:rPr>
              <a:t>Quick codes</a:t>
            </a:r>
            <a:endParaRPr lang="en-US" b="0" dirty="0">
              <a:solidFill>
                <a:schemeClr val="accent1">
                  <a:lumMod val="75000"/>
                </a:schemeClr>
              </a:solidFill>
            </a:endParaRPr>
          </a:p>
        </p:txBody>
      </p:sp>
      <p:cxnSp>
        <p:nvCxnSpPr>
          <p:cNvPr id="9" name="Straight Arrow Connector 8">
            <a:extLst>
              <a:ext uri="{FF2B5EF4-FFF2-40B4-BE49-F238E27FC236}">
                <a16:creationId xmlns:a16="http://schemas.microsoft.com/office/drawing/2014/main" id="{24209A87-3992-13F4-80E6-AF649C83B76C}"/>
              </a:ext>
            </a:extLst>
          </p:cNvPr>
          <p:cNvCxnSpPr>
            <a:cxnSpLocks/>
          </p:cNvCxnSpPr>
          <p:nvPr/>
        </p:nvCxnSpPr>
        <p:spPr>
          <a:xfrm flipV="1">
            <a:off x="1245642" y="1346650"/>
            <a:ext cx="501514" cy="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C6B27B1C-1EEF-AD31-C028-1CE369945189}"/>
              </a:ext>
            </a:extLst>
          </p:cNvPr>
          <p:cNvCxnSpPr>
            <a:cxnSpLocks/>
          </p:cNvCxnSpPr>
          <p:nvPr/>
        </p:nvCxnSpPr>
        <p:spPr>
          <a:xfrm flipV="1">
            <a:off x="2514604" y="1340467"/>
            <a:ext cx="501514" cy="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6782A17A-D189-2EB4-1B93-4D2F90D51D62}"/>
              </a:ext>
            </a:extLst>
          </p:cNvPr>
          <p:cNvCxnSpPr>
            <a:cxnSpLocks/>
          </p:cNvCxnSpPr>
          <p:nvPr/>
        </p:nvCxnSpPr>
        <p:spPr>
          <a:xfrm flipV="1">
            <a:off x="4348444" y="1319115"/>
            <a:ext cx="501514" cy="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783150FE-D9B5-80E9-33FE-67A6AD2CC434}"/>
              </a:ext>
            </a:extLst>
          </p:cNvPr>
          <p:cNvSpPr txBox="1"/>
          <p:nvPr/>
        </p:nvSpPr>
        <p:spPr>
          <a:xfrm>
            <a:off x="4809936" y="1142435"/>
            <a:ext cx="1786815" cy="369332"/>
          </a:xfrm>
          <a:prstGeom prst="rect">
            <a:avLst/>
          </a:prstGeom>
          <a:noFill/>
        </p:spPr>
        <p:txBody>
          <a:bodyPr wrap="square" rtlCol="0">
            <a:spAutoFit/>
          </a:bodyPr>
          <a:lstStyle/>
          <a:p>
            <a:r>
              <a:rPr lang="en-US" dirty="0">
                <a:solidFill>
                  <a:schemeClr val="accent1">
                    <a:lumMod val="75000"/>
                  </a:schemeClr>
                </a:solidFill>
              </a:rPr>
              <a:t>Fright carrier</a:t>
            </a:r>
          </a:p>
        </p:txBody>
      </p:sp>
      <p:pic>
        <p:nvPicPr>
          <p:cNvPr id="14" name="Picture 13" descr="A screenshot of a computer&#10;&#10;Description automatically generated">
            <a:extLst>
              <a:ext uri="{FF2B5EF4-FFF2-40B4-BE49-F238E27FC236}">
                <a16:creationId xmlns:a16="http://schemas.microsoft.com/office/drawing/2014/main" id="{1F69D26F-D4F4-A686-4431-6C0694632B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4058" y="1021888"/>
            <a:ext cx="5500215" cy="5334462"/>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7C5E0CC4-AFCB-E6EC-9042-1667AB211B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4058" y="1033319"/>
            <a:ext cx="5500215" cy="5311600"/>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C15E8920-B06B-4EB6-70C5-2428CA31C6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4058" y="1010457"/>
            <a:ext cx="5500214" cy="5334462"/>
          </a:xfrm>
          <a:prstGeom prst="rect">
            <a:avLst/>
          </a:prstGeom>
        </p:spPr>
      </p:pic>
      <p:pic>
        <p:nvPicPr>
          <p:cNvPr id="22" name="Picture 21" descr="A screenshot of a computer&#10;&#10;Description automatically generated">
            <a:extLst>
              <a:ext uri="{FF2B5EF4-FFF2-40B4-BE49-F238E27FC236}">
                <a16:creationId xmlns:a16="http://schemas.microsoft.com/office/drawing/2014/main" id="{A51A782E-EF7C-B931-7F99-C3CE8FA027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44057" y="1021888"/>
            <a:ext cx="5500214" cy="5311600"/>
          </a:xfrm>
          <a:prstGeom prst="rect">
            <a:avLst/>
          </a:prstGeom>
        </p:spPr>
      </p:pic>
      <p:sp>
        <p:nvSpPr>
          <p:cNvPr id="23" name="TextBox 22">
            <a:extLst>
              <a:ext uri="{FF2B5EF4-FFF2-40B4-BE49-F238E27FC236}">
                <a16:creationId xmlns:a16="http://schemas.microsoft.com/office/drawing/2014/main" id="{205828A8-F3BB-B0BB-2737-490322549FB5}"/>
              </a:ext>
            </a:extLst>
          </p:cNvPr>
          <p:cNvSpPr txBox="1"/>
          <p:nvPr/>
        </p:nvSpPr>
        <p:spPr>
          <a:xfrm>
            <a:off x="230926" y="1784814"/>
            <a:ext cx="3648269" cy="646331"/>
          </a:xfrm>
          <a:prstGeom prst="rect">
            <a:avLst/>
          </a:prstGeom>
          <a:noFill/>
        </p:spPr>
        <p:txBody>
          <a:bodyPr wrap="square" rtlCol="0">
            <a:spAutoFit/>
          </a:bodyPr>
          <a:lstStyle/>
          <a:p>
            <a:r>
              <a:rPr lang="en-US" dirty="0">
                <a:solidFill>
                  <a:schemeClr val="accent1">
                    <a:lumMod val="75000"/>
                  </a:schemeClr>
                </a:solidFill>
              </a:rPr>
              <a:t>2. Put the Carrier name and select the details</a:t>
            </a:r>
            <a:endParaRPr lang="en-AE" dirty="0">
              <a:solidFill>
                <a:schemeClr val="accent1">
                  <a:lumMod val="75000"/>
                </a:schemeClr>
              </a:solidFill>
            </a:endParaRPr>
          </a:p>
        </p:txBody>
      </p:sp>
      <p:sp>
        <p:nvSpPr>
          <p:cNvPr id="24" name="TextBox 23">
            <a:extLst>
              <a:ext uri="{FF2B5EF4-FFF2-40B4-BE49-F238E27FC236}">
                <a16:creationId xmlns:a16="http://schemas.microsoft.com/office/drawing/2014/main" id="{33F5E822-A18C-655B-2D16-E492A1167675}"/>
              </a:ext>
            </a:extLst>
          </p:cNvPr>
          <p:cNvSpPr txBox="1"/>
          <p:nvPr/>
        </p:nvSpPr>
        <p:spPr>
          <a:xfrm>
            <a:off x="254257" y="2602526"/>
            <a:ext cx="3648269" cy="923330"/>
          </a:xfrm>
          <a:prstGeom prst="rect">
            <a:avLst/>
          </a:prstGeom>
          <a:noFill/>
        </p:spPr>
        <p:txBody>
          <a:bodyPr wrap="square" rtlCol="0">
            <a:spAutoFit/>
          </a:bodyPr>
          <a:lstStyle/>
          <a:p>
            <a:r>
              <a:rPr lang="en-US" dirty="0">
                <a:solidFill>
                  <a:schemeClr val="accent1">
                    <a:lumMod val="75000"/>
                  </a:schemeClr>
                </a:solidFill>
              </a:rPr>
              <a:t>3. Click Organization Assignment and choose your legal entity, click Done.</a:t>
            </a:r>
            <a:endParaRPr lang="en-AE" dirty="0">
              <a:solidFill>
                <a:schemeClr val="accent1">
                  <a:lumMod val="75000"/>
                </a:schemeClr>
              </a:solidFill>
            </a:endParaRPr>
          </a:p>
        </p:txBody>
      </p:sp>
      <p:pic>
        <p:nvPicPr>
          <p:cNvPr id="26" name="Picture 25" descr="A screenshot of a computer&#10;&#10;Description automatically generated">
            <a:extLst>
              <a:ext uri="{FF2B5EF4-FFF2-40B4-BE49-F238E27FC236}">
                <a16:creationId xmlns:a16="http://schemas.microsoft.com/office/drawing/2014/main" id="{E811789C-F13A-389D-2094-EAC3F05F65E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05869" y="2262861"/>
            <a:ext cx="4319303" cy="2717562"/>
          </a:xfrm>
          <a:prstGeom prst="rect">
            <a:avLst/>
          </a:prstGeom>
        </p:spPr>
      </p:pic>
      <p:sp>
        <p:nvSpPr>
          <p:cNvPr id="27" name="Arrow: Right 26">
            <a:extLst>
              <a:ext uri="{FF2B5EF4-FFF2-40B4-BE49-F238E27FC236}">
                <a16:creationId xmlns:a16="http://schemas.microsoft.com/office/drawing/2014/main" id="{E41B19E1-464F-5F01-2F6F-A3050B5D05DF}"/>
              </a:ext>
            </a:extLst>
          </p:cNvPr>
          <p:cNvSpPr/>
          <p:nvPr/>
        </p:nvSpPr>
        <p:spPr>
          <a:xfrm>
            <a:off x="7959012" y="5465192"/>
            <a:ext cx="1073021" cy="38352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28" name="TextBox 27">
            <a:extLst>
              <a:ext uri="{FF2B5EF4-FFF2-40B4-BE49-F238E27FC236}">
                <a16:creationId xmlns:a16="http://schemas.microsoft.com/office/drawing/2014/main" id="{90CE71FA-AE1C-AC38-55D4-98AB69E72434}"/>
              </a:ext>
            </a:extLst>
          </p:cNvPr>
          <p:cNvSpPr txBox="1"/>
          <p:nvPr/>
        </p:nvSpPr>
        <p:spPr>
          <a:xfrm>
            <a:off x="254257" y="3700764"/>
            <a:ext cx="3648269" cy="369332"/>
          </a:xfrm>
          <a:prstGeom prst="rect">
            <a:avLst/>
          </a:prstGeom>
          <a:noFill/>
        </p:spPr>
        <p:txBody>
          <a:bodyPr wrap="square" rtlCol="0">
            <a:spAutoFit/>
          </a:bodyPr>
          <a:lstStyle/>
          <a:p>
            <a:r>
              <a:rPr lang="en-US" dirty="0">
                <a:solidFill>
                  <a:schemeClr val="accent1">
                    <a:lumMod val="75000"/>
                  </a:schemeClr>
                </a:solidFill>
              </a:rPr>
              <a:t>3. Save the carrier.</a:t>
            </a:r>
            <a:endParaRPr lang="en-AE" dirty="0">
              <a:solidFill>
                <a:schemeClr val="accent1">
                  <a:lumMod val="75000"/>
                </a:schemeClr>
              </a:solidFill>
            </a:endParaRPr>
          </a:p>
        </p:txBody>
      </p:sp>
    </p:spTree>
    <p:extLst>
      <p:ext uri="{BB962C8B-B14F-4D97-AF65-F5344CB8AC3E}">
        <p14:creationId xmlns:p14="http://schemas.microsoft.com/office/powerpoint/2010/main" val="604618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par>
                                <p:cTn id="37" presetID="10"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 calcmode="lin" valueType="num">
                                      <p:cBhvr additive="base">
                                        <p:cTn id="52" dur="500" fill="hold"/>
                                        <p:tgtEl>
                                          <p:spTgt spid="23"/>
                                        </p:tgtEl>
                                        <p:attrNameLst>
                                          <p:attrName>ppt_x</p:attrName>
                                        </p:attrNameLst>
                                      </p:cBhvr>
                                      <p:tavLst>
                                        <p:tav tm="0">
                                          <p:val>
                                            <p:strVal val="#ppt_x"/>
                                          </p:val>
                                        </p:tav>
                                        <p:tav tm="100000">
                                          <p:val>
                                            <p:strVal val="#ppt_x"/>
                                          </p:val>
                                        </p:tav>
                                      </p:tavLst>
                                    </p:anim>
                                    <p:anim calcmode="lin" valueType="num">
                                      <p:cBhvr additive="base">
                                        <p:cTn id="53" dur="500" fill="hold"/>
                                        <p:tgtEl>
                                          <p:spTgt spid="23"/>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22"/>
                                        </p:tgtEl>
                                        <p:attrNameLst>
                                          <p:attrName>style.visibility</p:attrName>
                                        </p:attrNameLst>
                                      </p:cBhvr>
                                      <p:to>
                                        <p:strVal val="visible"/>
                                      </p:to>
                                    </p:set>
                                    <p:anim calcmode="lin" valueType="num">
                                      <p:cBhvr additive="base">
                                        <p:cTn id="56" dur="500" fill="hold"/>
                                        <p:tgtEl>
                                          <p:spTgt spid="22"/>
                                        </p:tgtEl>
                                        <p:attrNameLst>
                                          <p:attrName>ppt_x</p:attrName>
                                        </p:attrNameLst>
                                      </p:cBhvr>
                                      <p:tavLst>
                                        <p:tav tm="0">
                                          <p:val>
                                            <p:strVal val="#ppt_x"/>
                                          </p:val>
                                        </p:tav>
                                        <p:tav tm="100000">
                                          <p:val>
                                            <p:strVal val="#ppt_x"/>
                                          </p:val>
                                        </p:tav>
                                      </p:tavLst>
                                    </p:anim>
                                    <p:anim calcmode="lin" valueType="num">
                                      <p:cBhvr additive="base">
                                        <p:cTn id="57"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26"/>
                                        </p:tgtEl>
                                        <p:attrNameLst>
                                          <p:attrName>style.visibility</p:attrName>
                                        </p:attrNameLst>
                                      </p:cBhvr>
                                      <p:to>
                                        <p:strVal val="visible"/>
                                      </p:to>
                                    </p:set>
                                    <p:anim calcmode="lin" valueType="num">
                                      <p:cBhvr additive="base">
                                        <p:cTn id="70" dur="500" fill="hold"/>
                                        <p:tgtEl>
                                          <p:spTgt spid="26"/>
                                        </p:tgtEl>
                                        <p:attrNameLst>
                                          <p:attrName>ppt_x</p:attrName>
                                        </p:attrNameLst>
                                      </p:cBhvr>
                                      <p:tavLst>
                                        <p:tav tm="0">
                                          <p:val>
                                            <p:strVal val="#ppt_x"/>
                                          </p:val>
                                        </p:tav>
                                        <p:tav tm="100000">
                                          <p:val>
                                            <p:strVal val="#ppt_x"/>
                                          </p:val>
                                        </p:tav>
                                      </p:tavLst>
                                    </p:anim>
                                    <p:anim calcmode="lin" valueType="num">
                                      <p:cBhvr additive="base">
                                        <p:cTn id="71"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14" presetClass="entr" presetSubtype="10" fill="hold" grpId="0" nodeType="click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randombar(horizontal)">
                                      <p:cBhvr>
                                        <p:cTn id="7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12" grpId="0"/>
      <p:bldP spid="23" grpId="0"/>
      <p:bldP spid="24" grpId="0"/>
      <p:bldP spid="27" grpId="0" animBg="1"/>
      <p:bldP spid="2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39D29C2-5DC8-E29D-9402-E254D2E43FA2}"/>
              </a:ext>
            </a:extLst>
          </p:cNvPr>
          <p:cNvSpPr>
            <a:spLocks noGrp="1"/>
          </p:cNvSpPr>
          <p:nvPr>
            <p:ph type="dt" sz="half" idx="10"/>
          </p:nvPr>
        </p:nvSpPr>
        <p:spPr/>
        <p:txBody>
          <a:bodyPr/>
          <a:lstStyle/>
          <a:p>
            <a:r>
              <a:rPr lang="en-US"/>
              <a:t>25/10/2024</a:t>
            </a:r>
            <a:endParaRPr lang="en-AE"/>
          </a:p>
        </p:txBody>
      </p:sp>
      <p:sp>
        <p:nvSpPr>
          <p:cNvPr id="5" name="Slide Number Placeholder 4">
            <a:extLst>
              <a:ext uri="{FF2B5EF4-FFF2-40B4-BE49-F238E27FC236}">
                <a16:creationId xmlns:a16="http://schemas.microsoft.com/office/drawing/2014/main" id="{91F2ACBC-D9D1-A1F9-8517-B1679BA5633F}"/>
              </a:ext>
            </a:extLst>
          </p:cNvPr>
          <p:cNvSpPr>
            <a:spLocks noGrp="1"/>
          </p:cNvSpPr>
          <p:nvPr>
            <p:ph type="sldNum" sz="quarter" idx="12"/>
          </p:nvPr>
        </p:nvSpPr>
        <p:spPr/>
        <p:txBody>
          <a:bodyPr/>
          <a:lstStyle/>
          <a:p>
            <a:fld id="{58A4A499-8921-495D-800B-45F50E9E62BB}" type="slidenum">
              <a:rPr lang="en-AE" smtClean="0"/>
              <a:t>18</a:t>
            </a:fld>
            <a:endParaRPr lang="en-AE"/>
          </a:p>
        </p:txBody>
      </p:sp>
      <p:sp>
        <p:nvSpPr>
          <p:cNvPr id="6" name="TextBox 5">
            <a:extLst>
              <a:ext uri="{FF2B5EF4-FFF2-40B4-BE49-F238E27FC236}">
                <a16:creationId xmlns:a16="http://schemas.microsoft.com/office/drawing/2014/main" id="{808C3118-8D17-6D7B-5B28-2A0530BB458D}"/>
              </a:ext>
            </a:extLst>
          </p:cNvPr>
          <p:cNvSpPr txBox="1"/>
          <p:nvPr/>
        </p:nvSpPr>
        <p:spPr>
          <a:xfrm>
            <a:off x="-1" y="136525"/>
            <a:ext cx="4833257" cy="400110"/>
          </a:xfrm>
          <a:prstGeom prst="rect">
            <a:avLst/>
          </a:prstGeom>
          <a:noFill/>
        </p:spPr>
        <p:txBody>
          <a:bodyPr wrap="square" rtlCol="0">
            <a:spAutoFit/>
          </a:bodyPr>
          <a:lstStyle/>
          <a:p>
            <a:pPr marL="285750" indent="-285750">
              <a:buFont typeface="Wingdings" panose="05000000000000000000" pitchFamily="2" charset="2"/>
              <a:buChar char="Ø"/>
            </a:pPr>
            <a:r>
              <a:rPr lang="en-US" sz="2000" b="1" dirty="0">
                <a:solidFill>
                  <a:schemeClr val="accent1">
                    <a:lumMod val="75000"/>
                  </a:schemeClr>
                </a:solidFill>
              </a:rPr>
              <a:t>How to create Transaction Batch:</a:t>
            </a:r>
          </a:p>
        </p:txBody>
      </p:sp>
      <p:sp>
        <p:nvSpPr>
          <p:cNvPr id="7" name="TextBox 6">
            <a:extLst>
              <a:ext uri="{FF2B5EF4-FFF2-40B4-BE49-F238E27FC236}">
                <a16:creationId xmlns:a16="http://schemas.microsoft.com/office/drawing/2014/main" id="{19547DC4-3AD1-EC2B-6E7E-CDA93319B56A}"/>
              </a:ext>
            </a:extLst>
          </p:cNvPr>
          <p:cNvSpPr txBox="1"/>
          <p:nvPr/>
        </p:nvSpPr>
        <p:spPr>
          <a:xfrm>
            <a:off x="230926" y="782436"/>
            <a:ext cx="3648269" cy="369332"/>
          </a:xfrm>
          <a:prstGeom prst="rect">
            <a:avLst/>
          </a:prstGeom>
          <a:noFill/>
        </p:spPr>
        <p:txBody>
          <a:bodyPr wrap="square" rtlCol="0">
            <a:spAutoFit/>
          </a:bodyPr>
          <a:lstStyle/>
          <a:p>
            <a:r>
              <a:rPr lang="en-US" dirty="0">
                <a:solidFill>
                  <a:schemeClr val="accent1">
                    <a:lumMod val="75000"/>
                  </a:schemeClr>
                </a:solidFill>
              </a:rPr>
              <a:t>1. From the navigator select:</a:t>
            </a:r>
            <a:endParaRPr lang="en-AE" dirty="0">
              <a:solidFill>
                <a:schemeClr val="accent1">
                  <a:lumMod val="75000"/>
                </a:schemeClr>
              </a:solidFill>
            </a:endParaRPr>
          </a:p>
        </p:txBody>
      </p:sp>
      <p:sp>
        <p:nvSpPr>
          <p:cNvPr id="8" name="TextBox 7">
            <a:extLst>
              <a:ext uri="{FF2B5EF4-FFF2-40B4-BE49-F238E27FC236}">
                <a16:creationId xmlns:a16="http://schemas.microsoft.com/office/drawing/2014/main" id="{71424E47-0756-A95E-37A5-655817047369}"/>
              </a:ext>
            </a:extLst>
          </p:cNvPr>
          <p:cNvSpPr txBox="1"/>
          <p:nvPr/>
        </p:nvSpPr>
        <p:spPr>
          <a:xfrm>
            <a:off x="548957" y="1134450"/>
            <a:ext cx="1543423" cy="369332"/>
          </a:xfrm>
          <a:prstGeom prst="rect">
            <a:avLst/>
          </a:prstGeom>
          <a:noFill/>
        </p:spPr>
        <p:txBody>
          <a:bodyPr wrap="square" rtlCol="0">
            <a:spAutoFit/>
          </a:bodyPr>
          <a:lstStyle/>
          <a:p>
            <a:r>
              <a:rPr lang="en-US" dirty="0">
                <a:solidFill>
                  <a:schemeClr val="accent1">
                    <a:lumMod val="75000"/>
                  </a:schemeClr>
                </a:solidFill>
              </a:rPr>
              <a:t>Transaction</a:t>
            </a:r>
            <a:endParaRPr lang="en-US" b="0"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826993A-E2A6-068D-86AB-66B2B7FFFAFD}"/>
                  </a:ext>
                </a:extLst>
              </p:cNvPr>
              <p:cNvSpPr txBox="1"/>
              <p:nvPr/>
            </p:nvSpPr>
            <p:spPr>
              <a:xfrm>
                <a:off x="2320986" y="1139888"/>
                <a:ext cx="1786815" cy="369332"/>
              </a:xfrm>
              <a:prstGeom prst="rect">
                <a:avLst/>
              </a:prstGeom>
              <a:noFill/>
            </p:spPr>
            <p:txBody>
              <a:bodyPr wrap="square" rtlCol="0">
                <a:spAutoFit/>
              </a:bodyPr>
              <a:lstStyle/>
              <a:p>
                <a:r>
                  <a:rPr lang="en-US" dirty="0">
                    <a:solidFill>
                      <a:schemeClr val="accent1">
                        <a:lumMod val="75000"/>
                      </a:schemeClr>
                    </a:solidFill>
                  </a:rPr>
                  <a:t>Batch</a:t>
                </a:r>
                <a14:m>
                  <m:oMath xmlns:m="http://schemas.openxmlformats.org/officeDocument/2006/math">
                    <m:r>
                      <a:rPr lang="en-US">
                        <a:solidFill>
                          <a:schemeClr val="accent1">
                            <a:lumMod val="75000"/>
                          </a:schemeClr>
                        </a:solidFill>
                        <a:latin typeface="Cambria Math" panose="02040503050406030204" pitchFamily="18" charset="0"/>
                      </a:rPr>
                      <m:t>   </m:t>
                    </m:r>
                  </m:oMath>
                </a14:m>
                <a:endParaRPr lang="en-US" dirty="0">
                  <a:solidFill>
                    <a:schemeClr val="accent1">
                      <a:lumMod val="75000"/>
                    </a:schemeClr>
                  </a:solidFill>
                </a:endParaRPr>
              </a:p>
            </p:txBody>
          </p:sp>
        </mc:Choice>
        <mc:Fallback xmlns="">
          <p:sp>
            <p:nvSpPr>
              <p:cNvPr id="9" name="TextBox 8">
                <a:extLst>
                  <a:ext uri="{FF2B5EF4-FFF2-40B4-BE49-F238E27FC236}">
                    <a16:creationId xmlns:a16="http://schemas.microsoft.com/office/drawing/2014/main" id="{6826993A-E2A6-068D-86AB-66B2B7FFFAFD}"/>
                  </a:ext>
                </a:extLst>
              </p:cNvPr>
              <p:cNvSpPr txBox="1">
                <a:spLocks noRot="1" noChangeAspect="1" noMove="1" noResize="1" noEditPoints="1" noAdjustHandles="1" noChangeArrowheads="1" noChangeShapeType="1" noTextEdit="1"/>
              </p:cNvSpPr>
              <p:nvPr/>
            </p:nvSpPr>
            <p:spPr>
              <a:xfrm>
                <a:off x="2320986" y="1139888"/>
                <a:ext cx="1786815" cy="369332"/>
              </a:xfrm>
              <a:prstGeom prst="rect">
                <a:avLst/>
              </a:prstGeom>
              <a:blipFill>
                <a:blip r:embed="rId2"/>
                <a:stretch>
                  <a:fillRect l="-3072" t="-8197" b="-26230"/>
                </a:stretch>
              </a:blipFill>
            </p:spPr>
            <p:txBody>
              <a:bodyPr/>
              <a:lstStyle/>
              <a:p>
                <a:r>
                  <a:rPr lang="en-AE">
                    <a:noFill/>
                  </a:rPr>
                  <a:t> </a:t>
                </a:r>
              </a:p>
            </p:txBody>
          </p:sp>
        </mc:Fallback>
      </mc:AlternateContent>
      <p:cxnSp>
        <p:nvCxnSpPr>
          <p:cNvPr id="11" name="Straight Arrow Connector 10">
            <a:extLst>
              <a:ext uri="{FF2B5EF4-FFF2-40B4-BE49-F238E27FC236}">
                <a16:creationId xmlns:a16="http://schemas.microsoft.com/office/drawing/2014/main" id="{40EF4E39-D15C-E568-DB51-1187BB31CF5C}"/>
              </a:ext>
            </a:extLst>
          </p:cNvPr>
          <p:cNvCxnSpPr>
            <a:cxnSpLocks/>
          </p:cNvCxnSpPr>
          <p:nvPr/>
        </p:nvCxnSpPr>
        <p:spPr>
          <a:xfrm flipV="1">
            <a:off x="1852128" y="1346650"/>
            <a:ext cx="501514" cy="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6" name="Picture 15" descr="A screenshot of a computer&#10;&#10;Description automatically generated">
            <a:extLst>
              <a:ext uri="{FF2B5EF4-FFF2-40B4-BE49-F238E27FC236}">
                <a16:creationId xmlns:a16="http://schemas.microsoft.com/office/drawing/2014/main" id="{BBC79960-0D4B-294D-0C05-B9AB65D09F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3546" y="782436"/>
            <a:ext cx="5700254" cy="5296359"/>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7A8D779F-4320-6024-3E88-E7ABFDB25C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5569" y="1551988"/>
            <a:ext cx="5690062" cy="3841106"/>
          </a:xfrm>
          <a:prstGeom prst="rect">
            <a:avLst/>
          </a:prstGeom>
        </p:spPr>
      </p:pic>
      <p:sp>
        <p:nvSpPr>
          <p:cNvPr id="19" name="TextBox 18">
            <a:extLst>
              <a:ext uri="{FF2B5EF4-FFF2-40B4-BE49-F238E27FC236}">
                <a16:creationId xmlns:a16="http://schemas.microsoft.com/office/drawing/2014/main" id="{FD55DD62-D1B4-AF32-4558-B45E2F3E83E5}"/>
              </a:ext>
            </a:extLst>
          </p:cNvPr>
          <p:cNvSpPr txBox="1"/>
          <p:nvPr/>
        </p:nvSpPr>
        <p:spPr>
          <a:xfrm>
            <a:off x="268245" y="1755021"/>
            <a:ext cx="3648269" cy="369332"/>
          </a:xfrm>
          <a:prstGeom prst="rect">
            <a:avLst/>
          </a:prstGeom>
          <a:noFill/>
        </p:spPr>
        <p:txBody>
          <a:bodyPr wrap="square" rtlCol="0">
            <a:spAutoFit/>
          </a:bodyPr>
          <a:lstStyle/>
          <a:p>
            <a:r>
              <a:rPr lang="en-US" dirty="0">
                <a:solidFill>
                  <a:schemeClr val="accent1">
                    <a:lumMod val="75000"/>
                  </a:schemeClr>
                </a:solidFill>
              </a:rPr>
              <a:t>2. Select the source and other data</a:t>
            </a:r>
            <a:endParaRPr lang="en-AE" dirty="0">
              <a:solidFill>
                <a:schemeClr val="accent1">
                  <a:lumMod val="75000"/>
                </a:schemeClr>
              </a:solidFill>
            </a:endParaRPr>
          </a:p>
        </p:txBody>
      </p:sp>
      <p:sp>
        <p:nvSpPr>
          <p:cNvPr id="21" name="TextBox 20">
            <a:extLst>
              <a:ext uri="{FF2B5EF4-FFF2-40B4-BE49-F238E27FC236}">
                <a16:creationId xmlns:a16="http://schemas.microsoft.com/office/drawing/2014/main" id="{8BB9105A-90DD-9490-3819-2C7EC0B78C80}"/>
              </a:ext>
            </a:extLst>
          </p:cNvPr>
          <p:cNvSpPr txBox="1"/>
          <p:nvPr/>
        </p:nvSpPr>
        <p:spPr>
          <a:xfrm>
            <a:off x="278750" y="2347658"/>
            <a:ext cx="3648269" cy="646331"/>
          </a:xfrm>
          <a:prstGeom prst="rect">
            <a:avLst/>
          </a:prstGeom>
          <a:noFill/>
        </p:spPr>
        <p:txBody>
          <a:bodyPr wrap="square" rtlCol="0">
            <a:spAutoFit/>
          </a:bodyPr>
          <a:lstStyle/>
          <a:p>
            <a:r>
              <a:rPr lang="en-US" dirty="0">
                <a:solidFill>
                  <a:schemeClr val="accent1">
                    <a:lumMod val="75000"/>
                  </a:schemeClr>
                </a:solidFill>
              </a:rPr>
              <a:t>3. Click Transactions and create Transaction as usual.</a:t>
            </a:r>
            <a:endParaRPr lang="en-AE" dirty="0">
              <a:solidFill>
                <a:schemeClr val="accent1">
                  <a:lumMod val="75000"/>
                </a:schemeClr>
              </a:solidFill>
            </a:endParaRPr>
          </a:p>
        </p:txBody>
      </p:sp>
      <p:sp>
        <p:nvSpPr>
          <p:cNvPr id="22" name="Arrow: Right 21">
            <a:extLst>
              <a:ext uri="{FF2B5EF4-FFF2-40B4-BE49-F238E27FC236}">
                <a16:creationId xmlns:a16="http://schemas.microsoft.com/office/drawing/2014/main" id="{A0DD7106-25B4-DE0C-2321-F3E7B855E5A3}"/>
              </a:ext>
            </a:extLst>
          </p:cNvPr>
          <p:cNvSpPr/>
          <p:nvPr/>
        </p:nvSpPr>
        <p:spPr>
          <a:xfrm>
            <a:off x="8285584" y="4993287"/>
            <a:ext cx="933061" cy="3127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Tree>
    <p:extLst>
      <p:ext uri="{BB962C8B-B14F-4D97-AF65-F5344CB8AC3E}">
        <p14:creationId xmlns:p14="http://schemas.microsoft.com/office/powerpoint/2010/main" val="1213714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ppt_x"/>
                                          </p:val>
                                        </p:tav>
                                        <p:tav tm="100000">
                                          <p:val>
                                            <p:strVal val="#ppt_x"/>
                                          </p:val>
                                        </p:tav>
                                      </p:tavLst>
                                    </p:anim>
                                    <p:anim calcmode="lin" valueType="num">
                                      <p:cBhvr additive="base">
                                        <p:cTn id="29" dur="500" fill="hold"/>
                                        <p:tgtEl>
                                          <p:spTgt spid="18"/>
                                        </p:tgtEl>
                                        <p:attrNameLst>
                                          <p:attrName>ppt_y</p:attrName>
                                        </p:attrNameLst>
                                      </p:cBhvr>
                                      <p:tavLst>
                                        <p:tav tm="0">
                                          <p:val>
                                            <p:strVal val="1+#ppt_h/2"/>
                                          </p:val>
                                        </p:tav>
                                        <p:tav tm="100000">
                                          <p:val>
                                            <p:strVal val="#ppt_y"/>
                                          </p:val>
                                        </p:tav>
                                      </p:tavLst>
                                    </p:anim>
                                  </p:childTnLst>
                                </p:cTn>
                              </p:par>
                              <p:par>
                                <p:cTn id="30" presetID="1" presetClass="exit" presetSubtype="0" fill="hold" nodeType="withEffect">
                                  <p:stCondLst>
                                    <p:cond delay="0"/>
                                  </p:stCondLst>
                                  <p:childTnLst>
                                    <p:set>
                                      <p:cBhvr>
                                        <p:cTn id="31" dur="1" fill="hold">
                                          <p:stCondLst>
                                            <p:cond delay="0"/>
                                          </p:stCondLst>
                                        </p:cTn>
                                        <p:tgtEl>
                                          <p:spTgt spid="16"/>
                                        </p:tgtEl>
                                        <p:attrNameLst>
                                          <p:attrName>style.visibility</p:attrName>
                                        </p:attrNameLst>
                                      </p:cBhvr>
                                      <p:to>
                                        <p:strVal val="hidden"/>
                                      </p:to>
                                    </p:set>
                                  </p:childTnLst>
                                </p:cTn>
                              </p:par>
                              <p:par>
                                <p:cTn id="32" presetID="2" presetClass="entr" presetSubtype="4"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additive="base">
                                        <p:cTn id="34" dur="500" fill="hold"/>
                                        <p:tgtEl>
                                          <p:spTgt spid="19"/>
                                        </p:tgtEl>
                                        <p:attrNameLst>
                                          <p:attrName>ppt_x</p:attrName>
                                        </p:attrNameLst>
                                      </p:cBhvr>
                                      <p:tavLst>
                                        <p:tav tm="0">
                                          <p:val>
                                            <p:strVal val="#ppt_x"/>
                                          </p:val>
                                        </p:tav>
                                        <p:tav tm="100000">
                                          <p:val>
                                            <p:strVal val="#ppt_x"/>
                                          </p:val>
                                        </p:tav>
                                      </p:tavLst>
                                    </p:anim>
                                    <p:anim calcmode="lin" valueType="num">
                                      <p:cBhvr additive="base">
                                        <p:cTn id="3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9" grpId="0"/>
      <p:bldP spid="21" grpId="0"/>
      <p:bldP spid="2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AE5CF8E-9050-9079-AB2A-C3C4E798D35F}"/>
              </a:ext>
            </a:extLst>
          </p:cNvPr>
          <p:cNvSpPr>
            <a:spLocks noGrp="1"/>
          </p:cNvSpPr>
          <p:nvPr>
            <p:ph type="dt" sz="half" idx="10"/>
          </p:nvPr>
        </p:nvSpPr>
        <p:spPr/>
        <p:txBody>
          <a:bodyPr/>
          <a:lstStyle/>
          <a:p>
            <a:r>
              <a:rPr lang="en-US"/>
              <a:t>25/10/2024</a:t>
            </a:r>
            <a:endParaRPr lang="en-AE"/>
          </a:p>
        </p:txBody>
      </p:sp>
      <p:sp>
        <p:nvSpPr>
          <p:cNvPr id="5" name="Slide Number Placeholder 4">
            <a:extLst>
              <a:ext uri="{FF2B5EF4-FFF2-40B4-BE49-F238E27FC236}">
                <a16:creationId xmlns:a16="http://schemas.microsoft.com/office/drawing/2014/main" id="{9E1CD3BA-0C35-2EF1-69A3-EE098E9C6FA7}"/>
              </a:ext>
            </a:extLst>
          </p:cNvPr>
          <p:cNvSpPr>
            <a:spLocks noGrp="1"/>
          </p:cNvSpPr>
          <p:nvPr>
            <p:ph type="sldNum" sz="quarter" idx="12"/>
          </p:nvPr>
        </p:nvSpPr>
        <p:spPr/>
        <p:txBody>
          <a:bodyPr/>
          <a:lstStyle/>
          <a:p>
            <a:fld id="{58A4A499-8921-495D-800B-45F50E9E62BB}" type="slidenum">
              <a:rPr lang="en-AE" smtClean="0"/>
              <a:t>19</a:t>
            </a:fld>
            <a:endParaRPr lang="en-AE"/>
          </a:p>
        </p:txBody>
      </p:sp>
      <p:sp>
        <p:nvSpPr>
          <p:cNvPr id="6" name="TextBox 5">
            <a:extLst>
              <a:ext uri="{FF2B5EF4-FFF2-40B4-BE49-F238E27FC236}">
                <a16:creationId xmlns:a16="http://schemas.microsoft.com/office/drawing/2014/main" id="{C48860F8-68AE-BA84-C280-5CC3CBF7FA0D}"/>
              </a:ext>
            </a:extLst>
          </p:cNvPr>
          <p:cNvSpPr txBox="1"/>
          <p:nvPr/>
        </p:nvSpPr>
        <p:spPr>
          <a:xfrm>
            <a:off x="-1" y="136525"/>
            <a:ext cx="4833257" cy="400110"/>
          </a:xfrm>
          <a:prstGeom prst="rect">
            <a:avLst/>
          </a:prstGeom>
          <a:noFill/>
        </p:spPr>
        <p:txBody>
          <a:bodyPr wrap="square" rtlCol="0">
            <a:spAutoFit/>
          </a:bodyPr>
          <a:lstStyle/>
          <a:p>
            <a:pPr marL="285750" indent="-285750">
              <a:buFont typeface="Wingdings" panose="05000000000000000000" pitchFamily="2" charset="2"/>
              <a:buChar char="Ø"/>
            </a:pPr>
            <a:r>
              <a:rPr lang="en-US" sz="2000" b="1" dirty="0">
                <a:solidFill>
                  <a:schemeClr val="accent1">
                    <a:lumMod val="75000"/>
                  </a:schemeClr>
                </a:solidFill>
              </a:rPr>
              <a:t>How to Print Invoices:</a:t>
            </a:r>
          </a:p>
        </p:txBody>
      </p:sp>
      <p:sp>
        <p:nvSpPr>
          <p:cNvPr id="7" name="TextBox 6">
            <a:extLst>
              <a:ext uri="{FF2B5EF4-FFF2-40B4-BE49-F238E27FC236}">
                <a16:creationId xmlns:a16="http://schemas.microsoft.com/office/drawing/2014/main" id="{106DCC73-A27A-64AD-3EAA-46E4F572A365}"/>
              </a:ext>
            </a:extLst>
          </p:cNvPr>
          <p:cNvSpPr txBox="1"/>
          <p:nvPr/>
        </p:nvSpPr>
        <p:spPr>
          <a:xfrm>
            <a:off x="230926" y="782436"/>
            <a:ext cx="3648269" cy="369332"/>
          </a:xfrm>
          <a:prstGeom prst="rect">
            <a:avLst/>
          </a:prstGeom>
          <a:noFill/>
        </p:spPr>
        <p:txBody>
          <a:bodyPr wrap="square" rtlCol="0">
            <a:spAutoFit/>
          </a:bodyPr>
          <a:lstStyle/>
          <a:p>
            <a:r>
              <a:rPr lang="en-US" dirty="0">
                <a:solidFill>
                  <a:schemeClr val="accent1">
                    <a:lumMod val="75000"/>
                  </a:schemeClr>
                </a:solidFill>
              </a:rPr>
              <a:t>1. From the navigator select:</a:t>
            </a:r>
            <a:endParaRPr lang="en-AE"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BE2034F-631C-0132-81C5-CB7F7AA19F09}"/>
                  </a:ext>
                </a:extLst>
              </p:cNvPr>
              <p:cNvSpPr txBox="1"/>
              <p:nvPr/>
            </p:nvSpPr>
            <p:spPr>
              <a:xfrm>
                <a:off x="548956" y="1134450"/>
                <a:ext cx="2104847" cy="369332"/>
              </a:xfrm>
              <a:prstGeom prst="rect">
                <a:avLst/>
              </a:prstGeom>
              <a:noFill/>
            </p:spPr>
            <p:txBody>
              <a:bodyPr wrap="square" rtlCol="0">
                <a:spAutoFit/>
              </a:bodyPr>
              <a:lstStyle/>
              <a:p>
                <a:r>
                  <a:rPr lang="en-US" dirty="0">
                    <a:solidFill>
                      <a:schemeClr val="accent1">
                        <a:lumMod val="75000"/>
                      </a:schemeClr>
                    </a:solidFill>
                  </a:rPr>
                  <a:t>P</a:t>
                </a:r>
                <a14:m>
                  <m:oMath xmlns:m="http://schemas.openxmlformats.org/officeDocument/2006/math">
                    <m:r>
                      <m:rPr>
                        <m:sty m:val="p"/>
                      </m:rPr>
                      <a:rPr lang="en-US" b="0" i="0" smtClean="0">
                        <a:solidFill>
                          <a:schemeClr val="accent1">
                            <a:lumMod val="75000"/>
                          </a:schemeClr>
                        </a:solidFill>
                        <a:latin typeface="Cambria Math" panose="02040503050406030204" pitchFamily="18" charset="0"/>
                      </a:rPr>
                      <m:t>rint</m:t>
                    </m:r>
                    <m:r>
                      <a:rPr lang="en-US" b="0" i="0" smtClean="0">
                        <a:solidFill>
                          <a:schemeClr val="accent1">
                            <a:lumMod val="75000"/>
                          </a:schemeClr>
                        </a:solidFill>
                        <a:latin typeface="Cambria Math" panose="02040503050406030204" pitchFamily="18" charset="0"/>
                      </a:rPr>
                      <m:t> </m:t>
                    </m:r>
                    <m:r>
                      <m:rPr>
                        <m:sty m:val="p"/>
                      </m:rPr>
                      <a:rPr lang="en-US" b="0" i="0" smtClean="0">
                        <a:solidFill>
                          <a:schemeClr val="accent1">
                            <a:lumMod val="75000"/>
                          </a:schemeClr>
                        </a:solidFill>
                        <a:latin typeface="Cambria Math" panose="02040503050406030204" pitchFamily="18" charset="0"/>
                      </a:rPr>
                      <m:t>document</m:t>
                    </m:r>
                    <m:r>
                      <a:rPr lang="en-US" b="0" i="1" smtClean="0">
                        <a:solidFill>
                          <a:schemeClr val="accent1">
                            <a:lumMod val="75000"/>
                          </a:schemeClr>
                        </a:solidFill>
                        <a:latin typeface="Cambria Math" panose="02040503050406030204" pitchFamily="18" charset="0"/>
                      </a:rPr>
                      <m:t>  </m:t>
                    </m:r>
                  </m:oMath>
                </a14:m>
                <a:endParaRPr lang="en-US" b="0" dirty="0">
                  <a:solidFill>
                    <a:schemeClr val="accent1">
                      <a:lumMod val="75000"/>
                    </a:schemeClr>
                  </a:solidFill>
                </a:endParaRPr>
              </a:p>
            </p:txBody>
          </p:sp>
        </mc:Choice>
        <mc:Fallback xmlns="">
          <p:sp>
            <p:nvSpPr>
              <p:cNvPr id="8" name="TextBox 7">
                <a:extLst>
                  <a:ext uri="{FF2B5EF4-FFF2-40B4-BE49-F238E27FC236}">
                    <a16:creationId xmlns:a16="http://schemas.microsoft.com/office/drawing/2014/main" id="{8BE2034F-631C-0132-81C5-CB7F7AA19F09}"/>
                  </a:ext>
                </a:extLst>
              </p:cNvPr>
              <p:cNvSpPr txBox="1">
                <a:spLocks noRot="1" noChangeAspect="1" noMove="1" noResize="1" noEditPoints="1" noAdjustHandles="1" noChangeArrowheads="1" noChangeShapeType="1" noTextEdit="1"/>
              </p:cNvSpPr>
              <p:nvPr/>
            </p:nvSpPr>
            <p:spPr>
              <a:xfrm>
                <a:off x="548956" y="1134450"/>
                <a:ext cx="2104847" cy="369332"/>
              </a:xfrm>
              <a:prstGeom prst="rect">
                <a:avLst/>
              </a:prstGeom>
              <a:blipFill>
                <a:blip r:embed="rId2"/>
                <a:stretch>
                  <a:fillRect l="-2319" t="-6557" b="-26230"/>
                </a:stretch>
              </a:blipFill>
            </p:spPr>
            <p:txBody>
              <a:bodyPr/>
              <a:lstStyle/>
              <a:p>
                <a:r>
                  <a:rPr lang="en-AE">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10B95A3-A953-96D2-9512-2BE4D157C340}"/>
                  </a:ext>
                </a:extLst>
              </p:cNvPr>
              <p:cNvSpPr txBox="1"/>
              <p:nvPr/>
            </p:nvSpPr>
            <p:spPr>
              <a:xfrm>
                <a:off x="2653804" y="1132302"/>
                <a:ext cx="1786815" cy="369332"/>
              </a:xfrm>
              <a:prstGeom prst="rect">
                <a:avLst/>
              </a:prstGeom>
              <a:noFill/>
            </p:spPr>
            <p:txBody>
              <a:bodyPr wrap="square" rtlCol="0">
                <a:spAutoFit/>
              </a:bodyPr>
              <a:lstStyle/>
              <a:p>
                <a:r>
                  <a:rPr lang="en-US" dirty="0">
                    <a:solidFill>
                      <a:schemeClr val="accent1">
                        <a:lumMod val="75000"/>
                      </a:schemeClr>
                    </a:solidFill>
                  </a:rPr>
                  <a:t>Invoices</a:t>
                </a:r>
                <a14:m>
                  <m:oMath xmlns:m="http://schemas.openxmlformats.org/officeDocument/2006/math">
                    <m:r>
                      <a:rPr lang="en-US">
                        <a:solidFill>
                          <a:schemeClr val="accent1">
                            <a:lumMod val="75000"/>
                          </a:schemeClr>
                        </a:solidFill>
                        <a:latin typeface="Cambria Math" panose="02040503050406030204" pitchFamily="18" charset="0"/>
                      </a:rPr>
                      <m:t>  </m:t>
                    </m:r>
                  </m:oMath>
                </a14:m>
                <a:endParaRPr lang="en-US" dirty="0">
                  <a:solidFill>
                    <a:schemeClr val="accent1">
                      <a:lumMod val="75000"/>
                    </a:schemeClr>
                  </a:solidFill>
                </a:endParaRPr>
              </a:p>
            </p:txBody>
          </p:sp>
        </mc:Choice>
        <mc:Fallback xmlns="">
          <p:sp>
            <p:nvSpPr>
              <p:cNvPr id="9" name="TextBox 8">
                <a:extLst>
                  <a:ext uri="{FF2B5EF4-FFF2-40B4-BE49-F238E27FC236}">
                    <a16:creationId xmlns:a16="http://schemas.microsoft.com/office/drawing/2014/main" id="{310B95A3-A953-96D2-9512-2BE4D157C340}"/>
                  </a:ext>
                </a:extLst>
              </p:cNvPr>
              <p:cNvSpPr txBox="1">
                <a:spLocks noRot="1" noChangeAspect="1" noMove="1" noResize="1" noEditPoints="1" noAdjustHandles="1" noChangeArrowheads="1" noChangeShapeType="1" noTextEdit="1"/>
              </p:cNvSpPr>
              <p:nvPr/>
            </p:nvSpPr>
            <p:spPr>
              <a:xfrm>
                <a:off x="2653804" y="1132302"/>
                <a:ext cx="1786815" cy="369332"/>
              </a:xfrm>
              <a:prstGeom prst="rect">
                <a:avLst/>
              </a:prstGeom>
              <a:blipFill>
                <a:blip r:embed="rId3"/>
                <a:stretch>
                  <a:fillRect l="-2730" t="-8333" b="-28333"/>
                </a:stretch>
              </a:blipFill>
            </p:spPr>
            <p:txBody>
              <a:bodyPr/>
              <a:lstStyle/>
              <a:p>
                <a:r>
                  <a:rPr lang="en-AE">
                    <a:noFill/>
                  </a:rPr>
                  <a:t> </a:t>
                </a:r>
              </a:p>
            </p:txBody>
          </p:sp>
        </mc:Fallback>
      </mc:AlternateContent>
      <p:cxnSp>
        <p:nvCxnSpPr>
          <p:cNvPr id="11" name="Straight Arrow Connector 10">
            <a:extLst>
              <a:ext uri="{FF2B5EF4-FFF2-40B4-BE49-F238E27FC236}">
                <a16:creationId xmlns:a16="http://schemas.microsoft.com/office/drawing/2014/main" id="{E0B6B129-7A93-76F5-4707-D597247FBCD5}"/>
              </a:ext>
            </a:extLst>
          </p:cNvPr>
          <p:cNvCxnSpPr>
            <a:cxnSpLocks/>
          </p:cNvCxnSpPr>
          <p:nvPr/>
        </p:nvCxnSpPr>
        <p:spPr>
          <a:xfrm flipV="1">
            <a:off x="2209800" y="1317170"/>
            <a:ext cx="501514" cy="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6BBF2DF7-668C-8CCF-B881-B08032F461BF}"/>
              </a:ext>
            </a:extLst>
          </p:cNvPr>
          <p:cNvSpPr txBox="1"/>
          <p:nvPr/>
        </p:nvSpPr>
        <p:spPr>
          <a:xfrm>
            <a:off x="230925" y="1663840"/>
            <a:ext cx="3648269" cy="369332"/>
          </a:xfrm>
          <a:prstGeom prst="rect">
            <a:avLst/>
          </a:prstGeom>
          <a:noFill/>
        </p:spPr>
        <p:txBody>
          <a:bodyPr wrap="square" rtlCol="0">
            <a:spAutoFit/>
          </a:bodyPr>
          <a:lstStyle/>
          <a:p>
            <a:r>
              <a:rPr lang="en-US" dirty="0">
                <a:solidFill>
                  <a:schemeClr val="accent1">
                    <a:lumMod val="75000"/>
                  </a:schemeClr>
                </a:solidFill>
              </a:rPr>
              <a:t>2. Click ok to run the request</a:t>
            </a:r>
            <a:endParaRPr lang="en-AE" dirty="0">
              <a:solidFill>
                <a:schemeClr val="accent1">
                  <a:lumMod val="75000"/>
                </a:schemeClr>
              </a:solidFill>
            </a:endParaRPr>
          </a:p>
        </p:txBody>
      </p:sp>
      <p:sp>
        <p:nvSpPr>
          <p:cNvPr id="23" name="TextBox 22">
            <a:extLst>
              <a:ext uri="{FF2B5EF4-FFF2-40B4-BE49-F238E27FC236}">
                <a16:creationId xmlns:a16="http://schemas.microsoft.com/office/drawing/2014/main" id="{BBB60C72-1A52-06BB-D9FA-FCC6942D9C51}"/>
              </a:ext>
            </a:extLst>
          </p:cNvPr>
          <p:cNvSpPr txBox="1"/>
          <p:nvPr/>
        </p:nvSpPr>
        <p:spPr>
          <a:xfrm>
            <a:off x="230925" y="4043373"/>
            <a:ext cx="3648269" cy="646331"/>
          </a:xfrm>
          <a:prstGeom prst="rect">
            <a:avLst/>
          </a:prstGeom>
          <a:noFill/>
        </p:spPr>
        <p:txBody>
          <a:bodyPr wrap="square" rtlCol="0">
            <a:spAutoFit/>
          </a:bodyPr>
          <a:lstStyle/>
          <a:p>
            <a:r>
              <a:rPr lang="en-US" dirty="0">
                <a:solidFill>
                  <a:schemeClr val="accent1">
                    <a:lumMod val="75000"/>
                  </a:schemeClr>
                </a:solidFill>
              </a:rPr>
              <a:t>6. Go to Request and wait till the request completes</a:t>
            </a:r>
            <a:endParaRPr lang="en-AE" dirty="0">
              <a:solidFill>
                <a:schemeClr val="accent1">
                  <a:lumMod val="75000"/>
                </a:schemeClr>
              </a:solidFill>
            </a:endParaRPr>
          </a:p>
        </p:txBody>
      </p:sp>
      <p:pic>
        <p:nvPicPr>
          <p:cNvPr id="16" name="Picture 15" descr="A screenshot of a computer&#10;&#10;Description automatically generated">
            <a:extLst>
              <a:ext uri="{FF2B5EF4-FFF2-40B4-BE49-F238E27FC236}">
                <a16:creationId xmlns:a16="http://schemas.microsoft.com/office/drawing/2014/main" id="{2C29E127-B908-6E34-89F4-0D0B510A5B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1605" y="674374"/>
            <a:ext cx="5730737" cy="5303980"/>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CF7667C3-C4BB-AC70-27C3-70BFE6FA9E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1605" y="674374"/>
            <a:ext cx="5776461" cy="5273497"/>
          </a:xfrm>
          <a:prstGeom prst="rect">
            <a:avLst/>
          </a:prstGeom>
        </p:spPr>
      </p:pic>
      <p:pic>
        <p:nvPicPr>
          <p:cNvPr id="21" name="Picture 20" descr="A screenshot of a computer&#10;&#10;Description automatically generated">
            <a:extLst>
              <a:ext uri="{FF2B5EF4-FFF2-40B4-BE49-F238E27FC236}">
                <a16:creationId xmlns:a16="http://schemas.microsoft.com/office/drawing/2014/main" id="{A5181B69-12EE-E247-B4E7-B1D1C8DEF8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6631" y="1688675"/>
            <a:ext cx="3924640" cy="2682472"/>
          </a:xfrm>
          <a:prstGeom prst="rect">
            <a:avLst/>
          </a:prstGeom>
        </p:spPr>
      </p:pic>
      <p:sp>
        <p:nvSpPr>
          <p:cNvPr id="22" name="TextBox 21">
            <a:extLst>
              <a:ext uri="{FF2B5EF4-FFF2-40B4-BE49-F238E27FC236}">
                <a16:creationId xmlns:a16="http://schemas.microsoft.com/office/drawing/2014/main" id="{ECF61C79-AD1A-5376-76B6-F117A68D5B5C}"/>
              </a:ext>
            </a:extLst>
          </p:cNvPr>
          <p:cNvSpPr txBox="1"/>
          <p:nvPr/>
        </p:nvSpPr>
        <p:spPr>
          <a:xfrm>
            <a:off x="230925" y="2175912"/>
            <a:ext cx="3648269" cy="369332"/>
          </a:xfrm>
          <a:prstGeom prst="rect">
            <a:avLst/>
          </a:prstGeom>
          <a:noFill/>
        </p:spPr>
        <p:txBody>
          <a:bodyPr wrap="square" rtlCol="0">
            <a:spAutoFit/>
          </a:bodyPr>
          <a:lstStyle/>
          <a:p>
            <a:r>
              <a:rPr lang="en-US" dirty="0">
                <a:solidFill>
                  <a:schemeClr val="accent1">
                    <a:lumMod val="75000"/>
                  </a:schemeClr>
                </a:solidFill>
              </a:rPr>
              <a:t>3. Choose the Report.</a:t>
            </a:r>
            <a:endParaRPr lang="en-AE" dirty="0">
              <a:solidFill>
                <a:schemeClr val="accent1">
                  <a:lumMod val="75000"/>
                </a:schemeClr>
              </a:solidFill>
            </a:endParaRPr>
          </a:p>
        </p:txBody>
      </p:sp>
      <p:sp>
        <p:nvSpPr>
          <p:cNvPr id="24" name="Arrow: Right 23">
            <a:extLst>
              <a:ext uri="{FF2B5EF4-FFF2-40B4-BE49-F238E27FC236}">
                <a16:creationId xmlns:a16="http://schemas.microsoft.com/office/drawing/2014/main" id="{0EFB1282-5EE7-0C68-DE9C-D02CFD9B0365}"/>
              </a:ext>
            </a:extLst>
          </p:cNvPr>
          <p:cNvSpPr/>
          <p:nvPr/>
        </p:nvSpPr>
        <p:spPr>
          <a:xfrm>
            <a:off x="7813923" y="3875267"/>
            <a:ext cx="727788" cy="3527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26" name="Picture 25" descr="A screenshot of a computer&#10;&#10;Description automatically generated">
            <a:extLst>
              <a:ext uri="{FF2B5EF4-FFF2-40B4-BE49-F238E27FC236}">
                <a16:creationId xmlns:a16="http://schemas.microsoft.com/office/drawing/2014/main" id="{2A3544AF-7B69-D387-9637-CA0B3DFA3C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59116" y="1151768"/>
            <a:ext cx="6170947" cy="4189573"/>
          </a:xfrm>
          <a:prstGeom prst="rect">
            <a:avLst/>
          </a:prstGeom>
        </p:spPr>
      </p:pic>
      <p:pic>
        <p:nvPicPr>
          <p:cNvPr id="28" name="Picture 27" descr="A screenshot of a computer&#10;&#10;Description automatically generated">
            <a:extLst>
              <a:ext uri="{FF2B5EF4-FFF2-40B4-BE49-F238E27FC236}">
                <a16:creationId xmlns:a16="http://schemas.microsoft.com/office/drawing/2014/main" id="{BE858905-A9A1-95FA-4134-F6EF284C8F3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01773" y="1746538"/>
            <a:ext cx="5528290" cy="3689356"/>
          </a:xfrm>
          <a:prstGeom prst="rect">
            <a:avLst/>
          </a:prstGeom>
          <a:ln>
            <a:solidFill>
              <a:schemeClr val="accent1"/>
            </a:solidFill>
          </a:ln>
        </p:spPr>
      </p:pic>
      <p:sp>
        <p:nvSpPr>
          <p:cNvPr id="29" name="TextBox 28">
            <a:extLst>
              <a:ext uri="{FF2B5EF4-FFF2-40B4-BE49-F238E27FC236}">
                <a16:creationId xmlns:a16="http://schemas.microsoft.com/office/drawing/2014/main" id="{E071CB20-5036-C6AB-9709-1606106862DB}"/>
              </a:ext>
            </a:extLst>
          </p:cNvPr>
          <p:cNvSpPr txBox="1"/>
          <p:nvPr/>
        </p:nvSpPr>
        <p:spPr>
          <a:xfrm>
            <a:off x="230925" y="2732215"/>
            <a:ext cx="3648269" cy="646331"/>
          </a:xfrm>
          <a:prstGeom prst="rect">
            <a:avLst/>
          </a:prstGeom>
          <a:noFill/>
        </p:spPr>
        <p:txBody>
          <a:bodyPr wrap="square" rtlCol="0">
            <a:spAutoFit/>
          </a:bodyPr>
          <a:lstStyle/>
          <a:p>
            <a:r>
              <a:rPr lang="en-US" dirty="0">
                <a:solidFill>
                  <a:schemeClr val="accent1">
                    <a:lumMod val="75000"/>
                  </a:schemeClr>
                </a:solidFill>
              </a:rPr>
              <a:t>4. Put the data of the invoice you want to print, click ok.</a:t>
            </a:r>
            <a:endParaRPr lang="en-AE" dirty="0">
              <a:solidFill>
                <a:schemeClr val="accent1">
                  <a:lumMod val="75000"/>
                </a:schemeClr>
              </a:solidFill>
            </a:endParaRPr>
          </a:p>
        </p:txBody>
      </p:sp>
      <p:sp>
        <p:nvSpPr>
          <p:cNvPr id="30" name="TextBox 29">
            <a:extLst>
              <a:ext uri="{FF2B5EF4-FFF2-40B4-BE49-F238E27FC236}">
                <a16:creationId xmlns:a16="http://schemas.microsoft.com/office/drawing/2014/main" id="{A36B3A24-1707-3F99-C537-6CBC710F9CA0}"/>
              </a:ext>
            </a:extLst>
          </p:cNvPr>
          <p:cNvSpPr txBox="1"/>
          <p:nvPr/>
        </p:nvSpPr>
        <p:spPr>
          <a:xfrm>
            <a:off x="230925" y="3519834"/>
            <a:ext cx="3648269" cy="369332"/>
          </a:xfrm>
          <a:prstGeom prst="rect">
            <a:avLst/>
          </a:prstGeom>
          <a:noFill/>
        </p:spPr>
        <p:txBody>
          <a:bodyPr wrap="square" rtlCol="0">
            <a:spAutoFit/>
          </a:bodyPr>
          <a:lstStyle/>
          <a:p>
            <a:r>
              <a:rPr lang="en-US" dirty="0">
                <a:solidFill>
                  <a:schemeClr val="accent1">
                    <a:lumMod val="75000"/>
                  </a:schemeClr>
                </a:solidFill>
              </a:rPr>
              <a:t>5. Submit the request</a:t>
            </a:r>
            <a:endParaRPr lang="en-AE" dirty="0">
              <a:solidFill>
                <a:schemeClr val="accent1">
                  <a:lumMod val="75000"/>
                </a:schemeClr>
              </a:solidFill>
            </a:endParaRPr>
          </a:p>
        </p:txBody>
      </p:sp>
      <p:pic>
        <p:nvPicPr>
          <p:cNvPr id="32" name="Picture 31" descr="A screenshot of a computer screen&#10;&#10;Description automatically generated">
            <a:extLst>
              <a:ext uri="{FF2B5EF4-FFF2-40B4-BE49-F238E27FC236}">
                <a16:creationId xmlns:a16="http://schemas.microsoft.com/office/drawing/2014/main" id="{876B2AA2-6352-A691-CF1A-2B53050A066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02087" y="643892"/>
            <a:ext cx="6713802" cy="5303979"/>
          </a:xfrm>
          <a:prstGeom prst="rect">
            <a:avLst/>
          </a:prstGeom>
        </p:spPr>
      </p:pic>
      <p:sp>
        <p:nvSpPr>
          <p:cNvPr id="33" name="Arrow: Right 32">
            <a:extLst>
              <a:ext uri="{FF2B5EF4-FFF2-40B4-BE49-F238E27FC236}">
                <a16:creationId xmlns:a16="http://schemas.microsoft.com/office/drawing/2014/main" id="{944A2C45-B8B2-041E-C9D9-6F166155CD76}"/>
              </a:ext>
            </a:extLst>
          </p:cNvPr>
          <p:cNvSpPr/>
          <p:nvPr/>
        </p:nvSpPr>
        <p:spPr>
          <a:xfrm>
            <a:off x="8932044" y="5455608"/>
            <a:ext cx="867747" cy="37799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36" name="Picture 35" descr="A screenshot of a computer&#10;&#10;Description automatically generated">
            <a:extLst>
              <a:ext uri="{FF2B5EF4-FFF2-40B4-BE49-F238E27FC236}">
                <a16:creationId xmlns:a16="http://schemas.microsoft.com/office/drawing/2014/main" id="{005DE12B-C3CA-8BFD-578B-D3C5A01365A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518540" y="3029911"/>
            <a:ext cx="1828958" cy="1562235"/>
          </a:xfrm>
          <a:prstGeom prst="rect">
            <a:avLst/>
          </a:prstGeom>
          <a:ln>
            <a:solidFill>
              <a:schemeClr val="accent1"/>
            </a:solidFill>
          </a:ln>
        </p:spPr>
      </p:pic>
      <p:pic>
        <p:nvPicPr>
          <p:cNvPr id="38" name="Picture 37" descr="A screenshot of a computer&#10;&#10;Description automatically generated">
            <a:extLst>
              <a:ext uri="{FF2B5EF4-FFF2-40B4-BE49-F238E27FC236}">
                <a16:creationId xmlns:a16="http://schemas.microsoft.com/office/drawing/2014/main" id="{C2E45A08-830B-E266-5A66-DB837F94F86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02086" y="609738"/>
            <a:ext cx="6627977" cy="6111737"/>
          </a:xfrm>
          <a:prstGeom prst="rect">
            <a:avLst/>
          </a:prstGeom>
        </p:spPr>
      </p:pic>
      <p:pic>
        <p:nvPicPr>
          <p:cNvPr id="40" name="Picture 39" descr="A screenshot of a computer&#10;&#10;Description automatically generated">
            <a:extLst>
              <a:ext uri="{FF2B5EF4-FFF2-40B4-BE49-F238E27FC236}">
                <a16:creationId xmlns:a16="http://schemas.microsoft.com/office/drawing/2014/main" id="{C5CF1C49-6EEF-DD1F-5B04-C2C505004F5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09168" y="580369"/>
            <a:ext cx="6713802" cy="6248262"/>
          </a:xfrm>
          <a:prstGeom prst="rect">
            <a:avLst/>
          </a:prstGeom>
        </p:spPr>
      </p:pic>
      <p:sp>
        <p:nvSpPr>
          <p:cNvPr id="41" name="TextBox 40">
            <a:extLst>
              <a:ext uri="{FF2B5EF4-FFF2-40B4-BE49-F238E27FC236}">
                <a16:creationId xmlns:a16="http://schemas.microsoft.com/office/drawing/2014/main" id="{325FABEE-4BBD-9E6F-D635-BF551125CC66}"/>
              </a:ext>
            </a:extLst>
          </p:cNvPr>
          <p:cNvSpPr txBox="1"/>
          <p:nvPr/>
        </p:nvSpPr>
        <p:spPr>
          <a:xfrm>
            <a:off x="230925" y="4870994"/>
            <a:ext cx="3648269" cy="646331"/>
          </a:xfrm>
          <a:prstGeom prst="rect">
            <a:avLst/>
          </a:prstGeom>
          <a:noFill/>
        </p:spPr>
        <p:txBody>
          <a:bodyPr wrap="square" rtlCol="0">
            <a:spAutoFit/>
          </a:bodyPr>
          <a:lstStyle/>
          <a:p>
            <a:r>
              <a:rPr lang="en-US" dirty="0">
                <a:solidFill>
                  <a:schemeClr val="accent1">
                    <a:lumMod val="75000"/>
                  </a:schemeClr>
                </a:solidFill>
              </a:rPr>
              <a:t>7. Click on the request, then press View output</a:t>
            </a:r>
            <a:endParaRPr lang="en-AE" dirty="0">
              <a:solidFill>
                <a:schemeClr val="accent1">
                  <a:lumMod val="75000"/>
                </a:schemeClr>
              </a:solidFill>
            </a:endParaRPr>
          </a:p>
        </p:txBody>
      </p:sp>
      <p:sp>
        <p:nvSpPr>
          <p:cNvPr id="42" name="Arrow: Right 41">
            <a:extLst>
              <a:ext uri="{FF2B5EF4-FFF2-40B4-BE49-F238E27FC236}">
                <a16:creationId xmlns:a16="http://schemas.microsoft.com/office/drawing/2014/main" id="{17E2DFE6-F84B-1EAB-4B73-667AF2183EA7}"/>
              </a:ext>
            </a:extLst>
          </p:cNvPr>
          <p:cNvSpPr/>
          <p:nvPr/>
        </p:nvSpPr>
        <p:spPr>
          <a:xfrm>
            <a:off x="4921806" y="2489030"/>
            <a:ext cx="665289" cy="3144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43" name="Rectangle 42">
            <a:extLst>
              <a:ext uri="{FF2B5EF4-FFF2-40B4-BE49-F238E27FC236}">
                <a16:creationId xmlns:a16="http://schemas.microsoft.com/office/drawing/2014/main" id="{9D0DC467-811E-65BE-0C91-E0C25B5AEC08}"/>
              </a:ext>
            </a:extLst>
          </p:cNvPr>
          <p:cNvSpPr/>
          <p:nvPr/>
        </p:nvSpPr>
        <p:spPr>
          <a:xfrm>
            <a:off x="10836441" y="5417927"/>
            <a:ext cx="867747" cy="41991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44" name="Arrow: Right 43">
            <a:extLst>
              <a:ext uri="{FF2B5EF4-FFF2-40B4-BE49-F238E27FC236}">
                <a16:creationId xmlns:a16="http://schemas.microsoft.com/office/drawing/2014/main" id="{D4BF463B-AD55-02E5-B6DB-DA96FB4D4E1E}"/>
              </a:ext>
            </a:extLst>
          </p:cNvPr>
          <p:cNvSpPr/>
          <p:nvPr/>
        </p:nvSpPr>
        <p:spPr>
          <a:xfrm>
            <a:off x="9982200" y="5517325"/>
            <a:ext cx="775996" cy="3318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46" name="Picture 45" descr="A screenshot of a computer&#10;&#10;Description automatically generated">
            <a:extLst>
              <a:ext uri="{FF2B5EF4-FFF2-40B4-BE49-F238E27FC236}">
                <a16:creationId xmlns:a16="http://schemas.microsoft.com/office/drawing/2014/main" id="{4DB8E06F-D6B1-6C59-C31F-82F0DF5A223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440618" y="193480"/>
            <a:ext cx="7751381" cy="6664520"/>
          </a:xfrm>
          <a:prstGeom prst="rect">
            <a:avLst/>
          </a:prstGeom>
        </p:spPr>
      </p:pic>
    </p:spTree>
    <p:extLst>
      <p:ext uri="{BB962C8B-B14F-4D97-AF65-F5344CB8AC3E}">
        <p14:creationId xmlns:p14="http://schemas.microsoft.com/office/powerpoint/2010/main" val="3112048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fill="hold"/>
                                        <p:tgtEl>
                                          <p:spTgt spid="21"/>
                                        </p:tgtEl>
                                        <p:attrNameLst>
                                          <p:attrName>ppt_x</p:attrName>
                                        </p:attrNameLst>
                                      </p:cBhvr>
                                      <p:tavLst>
                                        <p:tav tm="0">
                                          <p:val>
                                            <p:strVal val="#ppt_x"/>
                                          </p:val>
                                        </p:tav>
                                        <p:tav tm="100000">
                                          <p:val>
                                            <p:strVal val="#ppt_x"/>
                                          </p:val>
                                        </p:tav>
                                      </p:tavLst>
                                    </p:anim>
                                    <p:anim calcmode="lin" valueType="num">
                                      <p:cBhvr additive="base">
                                        <p:cTn id="3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ppt_x"/>
                                          </p:val>
                                        </p:tav>
                                        <p:tav tm="100000">
                                          <p:val>
                                            <p:strVal val="#ppt_x"/>
                                          </p:val>
                                        </p:tav>
                                      </p:tavLst>
                                    </p:anim>
                                    <p:anim calcmode="lin" valueType="num">
                                      <p:cBhvr additive="base">
                                        <p:cTn id="48" dur="500" fill="hold"/>
                                        <p:tgtEl>
                                          <p:spTgt spid="22"/>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anim calcmode="lin" valueType="num">
                                      <p:cBhvr additive="base">
                                        <p:cTn id="51" dur="500" fill="hold"/>
                                        <p:tgtEl>
                                          <p:spTgt spid="26"/>
                                        </p:tgtEl>
                                        <p:attrNameLst>
                                          <p:attrName>ppt_x</p:attrName>
                                        </p:attrNameLst>
                                      </p:cBhvr>
                                      <p:tavLst>
                                        <p:tav tm="0">
                                          <p:val>
                                            <p:strVal val="#ppt_x"/>
                                          </p:val>
                                        </p:tav>
                                        <p:tav tm="100000">
                                          <p:val>
                                            <p:strVal val="#ppt_x"/>
                                          </p:val>
                                        </p:tav>
                                      </p:tavLst>
                                    </p:anim>
                                    <p:anim calcmode="lin" valueType="num">
                                      <p:cBhvr additive="base">
                                        <p:cTn id="5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29"/>
                                        </p:tgtEl>
                                        <p:attrNameLst>
                                          <p:attrName>style.visibility</p:attrName>
                                        </p:attrNameLst>
                                      </p:cBhvr>
                                      <p:to>
                                        <p:strVal val="visible"/>
                                      </p:to>
                                    </p:set>
                                    <p:anim calcmode="lin" valueType="num">
                                      <p:cBhvr additive="base">
                                        <p:cTn id="57" dur="500" fill="hold"/>
                                        <p:tgtEl>
                                          <p:spTgt spid="29"/>
                                        </p:tgtEl>
                                        <p:attrNameLst>
                                          <p:attrName>ppt_x</p:attrName>
                                        </p:attrNameLst>
                                      </p:cBhvr>
                                      <p:tavLst>
                                        <p:tav tm="0">
                                          <p:val>
                                            <p:strVal val="#ppt_x"/>
                                          </p:val>
                                        </p:tav>
                                        <p:tav tm="100000">
                                          <p:val>
                                            <p:strVal val="#ppt_x"/>
                                          </p:val>
                                        </p:tav>
                                      </p:tavLst>
                                    </p:anim>
                                    <p:anim calcmode="lin" valueType="num">
                                      <p:cBhvr additive="base">
                                        <p:cTn id="58" dur="500" fill="hold"/>
                                        <p:tgtEl>
                                          <p:spTgt spid="29"/>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28"/>
                                        </p:tgtEl>
                                        <p:attrNameLst>
                                          <p:attrName>style.visibility</p:attrName>
                                        </p:attrNameLst>
                                      </p:cBhvr>
                                      <p:to>
                                        <p:strVal val="visible"/>
                                      </p:to>
                                    </p:set>
                                    <p:anim calcmode="lin" valueType="num">
                                      <p:cBhvr additive="base">
                                        <p:cTn id="61" dur="500" fill="hold"/>
                                        <p:tgtEl>
                                          <p:spTgt spid="28"/>
                                        </p:tgtEl>
                                        <p:attrNameLst>
                                          <p:attrName>ppt_x</p:attrName>
                                        </p:attrNameLst>
                                      </p:cBhvr>
                                      <p:tavLst>
                                        <p:tav tm="0">
                                          <p:val>
                                            <p:strVal val="#ppt_x"/>
                                          </p:val>
                                        </p:tav>
                                        <p:tav tm="100000">
                                          <p:val>
                                            <p:strVal val="#ppt_x"/>
                                          </p:val>
                                        </p:tav>
                                      </p:tavLst>
                                    </p:anim>
                                    <p:anim calcmode="lin" valueType="num">
                                      <p:cBhvr additive="base">
                                        <p:cTn id="6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500"/>
                                        <p:tgtEl>
                                          <p:spTgt spid="30"/>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32"/>
                                        </p:tgtEl>
                                        <p:attrNameLst>
                                          <p:attrName>style.visibility</p:attrName>
                                        </p:attrNameLst>
                                      </p:cBhvr>
                                      <p:to>
                                        <p:strVal val="visible"/>
                                      </p:to>
                                    </p:set>
                                    <p:anim calcmode="lin" valueType="num">
                                      <p:cBhvr additive="base">
                                        <p:cTn id="72" dur="500" fill="hold"/>
                                        <p:tgtEl>
                                          <p:spTgt spid="32"/>
                                        </p:tgtEl>
                                        <p:attrNameLst>
                                          <p:attrName>ppt_x</p:attrName>
                                        </p:attrNameLst>
                                      </p:cBhvr>
                                      <p:tavLst>
                                        <p:tav tm="0">
                                          <p:val>
                                            <p:strVal val="#ppt_x"/>
                                          </p:val>
                                        </p:tav>
                                        <p:tav tm="100000">
                                          <p:val>
                                            <p:strVal val="#ppt_x"/>
                                          </p:val>
                                        </p:tav>
                                      </p:tavLst>
                                    </p:anim>
                                    <p:anim calcmode="lin" valueType="num">
                                      <p:cBhvr additive="base">
                                        <p:cTn id="73" dur="500" fill="hold"/>
                                        <p:tgtEl>
                                          <p:spTgt spid="32"/>
                                        </p:tgtEl>
                                        <p:attrNameLst>
                                          <p:attrName>ppt_y</p:attrName>
                                        </p:attrNameLst>
                                      </p:cBhvr>
                                      <p:tavLst>
                                        <p:tav tm="0">
                                          <p:val>
                                            <p:strVal val="1+#ppt_h/2"/>
                                          </p:val>
                                        </p:tav>
                                        <p:tav tm="100000">
                                          <p:val>
                                            <p:strVal val="#ppt_y"/>
                                          </p:val>
                                        </p:tav>
                                      </p:tavLst>
                                    </p:anim>
                                  </p:childTnLst>
                                </p:cTn>
                              </p:par>
                              <p:par>
                                <p:cTn id="74" presetID="10" presetClass="entr" presetSubtype="0" fill="hold" grpId="0" nodeType="with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fade">
                                      <p:cBhvr>
                                        <p:cTn id="76" dur="500"/>
                                        <p:tgtEl>
                                          <p:spTgt spid="33"/>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36"/>
                                        </p:tgtEl>
                                        <p:attrNameLst>
                                          <p:attrName>style.visibility</p:attrName>
                                        </p:attrNameLst>
                                      </p:cBhvr>
                                      <p:to>
                                        <p:strVal val="visible"/>
                                      </p:to>
                                    </p:set>
                                    <p:anim calcmode="lin" valueType="num">
                                      <p:cBhvr additive="base">
                                        <p:cTn id="81" dur="500" fill="hold"/>
                                        <p:tgtEl>
                                          <p:spTgt spid="36"/>
                                        </p:tgtEl>
                                        <p:attrNameLst>
                                          <p:attrName>ppt_x</p:attrName>
                                        </p:attrNameLst>
                                      </p:cBhvr>
                                      <p:tavLst>
                                        <p:tav tm="0">
                                          <p:val>
                                            <p:strVal val="#ppt_x"/>
                                          </p:val>
                                        </p:tav>
                                        <p:tav tm="100000">
                                          <p:val>
                                            <p:strVal val="#ppt_x"/>
                                          </p:val>
                                        </p:tav>
                                      </p:tavLst>
                                    </p:anim>
                                    <p:anim calcmode="lin" valueType="num">
                                      <p:cBhvr additive="base">
                                        <p:cTn id="8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23"/>
                                        </p:tgtEl>
                                        <p:attrNameLst>
                                          <p:attrName>style.visibility</p:attrName>
                                        </p:attrNameLst>
                                      </p:cBhvr>
                                      <p:to>
                                        <p:strVal val="visible"/>
                                      </p:to>
                                    </p:set>
                                    <p:anim calcmode="lin" valueType="num">
                                      <p:cBhvr additive="base">
                                        <p:cTn id="87" dur="500" fill="hold"/>
                                        <p:tgtEl>
                                          <p:spTgt spid="23"/>
                                        </p:tgtEl>
                                        <p:attrNameLst>
                                          <p:attrName>ppt_x</p:attrName>
                                        </p:attrNameLst>
                                      </p:cBhvr>
                                      <p:tavLst>
                                        <p:tav tm="0">
                                          <p:val>
                                            <p:strVal val="#ppt_x"/>
                                          </p:val>
                                        </p:tav>
                                        <p:tav tm="100000">
                                          <p:val>
                                            <p:strVal val="#ppt_x"/>
                                          </p:val>
                                        </p:tav>
                                      </p:tavLst>
                                    </p:anim>
                                    <p:anim calcmode="lin" valueType="num">
                                      <p:cBhvr additive="base">
                                        <p:cTn id="88" dur="500" fill="hold"/>
                                        <p:tgtEl>
                                          <p:spTgt spid="23"/>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38"/>
                                        </p:tgtEl>
                                        <p:attrNameLst>
                                          <p:attrName>style.visibility</p:attrName>
                                        </p:attrNameLst>
                                      </p:cBhvr>
                                      <p:to>
                                        <p:strVal val="visible"/>
                                      </p:to>
                                    </p:set>
                                    <p:anim calcmode="lin" valueType="num">
                                      <p:cBhvr additive="base">
                                        <p:cTn id="91" dur="500" fill="hold"/>
                                        <p:tgtEl>
                                          <p:spTgt spid="38"/>
                                        </p:tgtEl>
                                        <p:attrNameLst>
                                          <p:attrName>ppt_x</p:attrName>
                                        </p:attrNameLst>
                                      </p:cBhvr>
                                      <p:tavLst>
                                        <p:tav tm="0">
                                          <p:val>
                                            <p:strVal val="#ppt_x"/>
                                          </p:val>
                                        </p:tav>
                                        <p:tav tm="100000">
                                          <p:val>
                                            <p:strVal val="#ppt_x"/>
                                          </p:val>
                                        </p:tav>
                                      </p:tavLst>
                                    </p:anim>
                                    <p:anim calcmode="lin" valueType="num">
                                      <p:cBhvr additive="base">
                                        <p:cTn id="9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40"/>
                                        </p:tgtEl>
                                        <p:attrNameLst>
                                          <p:attrName>style.visibility</p:attrName>
                                        </p:attrNameLst>
                                      </p:cBhvr>
                                      <p:to>
                                        <p:strVal val="visible"/>
                                      </p:to>
                                    </p:set>
                                    <p:anim calcmode="lin" valueType="num">
                                      <p:cBhvr additive="base">
                                        <p:cTn id="97" dur="500" fill="hold"/>
                                        <p:tgtEl>
                                          <p:spTgt spid="40"/>
                                        </p:tgtEl>
                                        <p:attrNameLst>
                                          <p:attrName>ppt_x</p:attrName>
                                        </p:attrNameLst>
                                      </p:cBhvr>
                                      <p:tavLst>
                                        <p:tav tm="0">
                                          <p:val>
                                            <p:strVal val="#ppt_x"/>
                                          </p:val>
                                        </p:tav>
                                        <p:tav tm="100000">
                                          <p:val>
                                            <p:strVal val="#ppt_x"/>
                                          </p:val>
                                        </p:tav>
                                      </p:tavLst>
                                    </p:anim>
                                    <p:anim calcmode="lin" valueType="num">
                                      <p:cBhvr additive="base">
                                        <p:cTn id="9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41"/>
                                        </p:tgtEl>
                                        <p:attrNameLst>
                                          <p:attrName>style.visibility</p:attrName>
                                        </p:attrNameLst>
                                      </p:cBhvr>
                                      <p:to>
                                        <p:strVal val="visible"/>
                                      </p:to>
                                    </p:set>
                                    <p:animEffect transition="in" filter="fade">
                                      <p:cBhvr>
                                        <p:cTn id="103" dur="500"/>
                                        <p:tgtEl>
                                          <p:spTgt spid="41"/>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42"/>
                                        </p:tgtEl>
                                        <p:attrNameLst>
                                          <p:attrName>style.visibility</p:attrName>
                                        </p:attrNameLst>
                                      </p:cBhvr>
                                      <p:to>
                                        <p:strVal val="visible"/>
                                      </p:to>
                                    </p:set>
                                    <p:animEffect transition="in" filter="fade">
                                      <p:cBhvr>
                                        <p:cTn id="106" dur="500"/>
                                        <p:tgtEl>
                                          <p:spTgt spid="42"/>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43"/>
                                        </p:tgtEl>
                                        <p:attrNameLst>
                                          <p:attrName>style.visibility</p:attrName>
                                        </p:attrNameLst>
                                      </p:cBhvr>
                                      <p:to>
                                        <p:strVal val="visible"/>
                                      </p:to>
                                    </p:set>
                                    <p:animEffect transition="in" filter="fade">
                                      <p:cBhvr>
                                        <p:cTn id="111" dur="500"/>
                                        <p:tgtEl>
                                          <p:spTgt spid="43"/>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44"/>
                                        </p:tgtEl>
                                        <p:attrNameLst>
                                          <p:attrName>style.visibility</p:attrName>
                                        </p:attrNameLst>
                                      </p:cBhvr>
                                      <p:to>
                                        <p:strVal val="visible"/>
                                      </p:to>
                                    </p:set>
                                    <p:animEffect transition="in" filter="fade">
                                      <p:cBhvr>
                                        <p:cTn id="114" dur="500"/>
                                        <p:tgtEl>
                                          <p:spTgt spid="44"/>
                                        </p:tgtEl>
                                      </p:cBhvr>
                                    </p:animEffect>
                                  </p:childTnLst>
                                </p:cTn>
                              </p:par>
                            </p:childTnLst>
                          </p:cTn>
                        </p:par>
                      </p:childTnLst>
                    </p:cTn>
                  </p:par>
                  <p:par>
                    <p:cTn id="115" fill="hold">
                      <p:stCondLst>
                        <p:cond delay="indefinite"/>
                      </p:stCondLst>
                      <p:childTnLst>
                        <p:par>
                          <p:cTn id="116" fill="hold">
                            <p:stCondLst>
                              <p:cond delay="0"/>
                            </p:stCondLst>
                            <p:childTnLst>
                              <p:par>
                                <p:cTn id="117" presetID="16" presetClass="entr" presetSubtype="21" fill="hold" nodeType="clickEffect">
                                  <p:stCondLst>
                                    <p:cond delay="0"/>
                                  </p:stCondLst>
                                  <p:childTnLst>
                                    <p:set>
                                      <p:cBhvr>
                                        <p:cTn id="118" dur="1" fill="hold">
                                          <p:stCondLst>
                                            <p:cond delay="0"/>
                                          </p:stCondLst>
                                        </p:cTn>
                                        <p:tgtEl>
                                          <p:spTgt spid="46"/>
                                        </p:tgtEl>
                                        <p:attrNameLst>
                                          <p:attrName>style.visibility</p:attrName>
                                        </p:attrNameLst>
                                      </p:cBhvr>
                                      <p:to>
                                        <p:strVal val="visible"/>
                                      </p:to>
                                    </p:set>
                                    <p:animEffect transition="in" filter="barn(inVertical)">
                                      <p:cBhvr>
                                        <p:cTn id="11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20" grpId="0"/>
      <p:bldP spid="23" grpId="0"/>
      <p:bldP spid="22" grpId="0"/>
      <p:bldP spid="24" grpId="0" animBg="1"/>
      <p:bldP spid="29" grpId="0"/>
      <p:bldP spid="30" grpId="0"/>
      <p:bldP spid="33" grpId="0" animBg="1"/>
      <p:bldP spid="41" grpId="0"/>
      <p:bldP spid="42" grpId="0" animBg="1"/>
      <p:bldP spid="43" grpId="0" animBg="1"/>
      <p:bldP spid="4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90EDF9A-93B5-7AA8-8D87-21B7F8234BA6}"/>
              </a:ext>
            </a:extLst>
          </p:cNvPr>
          <p:cNvSpPr txBox="1"/>
          <p:nvPr/>
        </p:nvSpPr>
        <p:spPr>
          <a:xfrm>
            <a:off x="118353" y="781994"/>
            <a:ext cx="11955294" cy="1200329"/>
          </a:xfrm>
          <a:custGeom>
            <a:avLst/>
            <a:gdLst>
              <a:gd name="connsiteX0" fmla="*/ 0 w 11955294"/>
              <a:gd name="connsiteY0" fmla="*/ 0 h 1200329"/>
              <a:gd name="connsiteX1" fmla="*/ 597765 w 11955294"/>
              <a:gd name="connsiteY1" fmla="*/ 0 h 1200329"/>
              <a:gd name="connsiteX2" fmla="*/ 836871 w 11955294"/>
              <a:gd name="connsiteY2" fmla="*/ 0 h 1200329"/>
              <a:gd name="connsiteX3" fmla="*/ 1195529 w 11955294"/>
              <a:gd name="connsiteY3" fmla="*/ 0 h 1200329"/>
              <a:gd name="connsiteX4" fmla="*/ 1554188 w 11955294"/>
              <a:gd name="connsiteY4" fmla="*/ 0 h 1200329"/>
              <a:gd name="connsiteX5" fmla="*/ 1912847 w 11955294"/>
              <a:gd name="connsiteY5" fmla="*/ 0 h 1200329"/>
              <a:gd name="connsiteX6" fmla="*/ 2151953 w 11955294"/>
              <a:gd name="connsiteY6" fmla="*/ 0 h 1200329"/>
              <a:gd name="connsiteX7" fmla="*/ 2630165 w 11955294"/>
              <a:gd name="connsiteY7" fmla="*/ 0 h 1200329"/>
              <a:gd name="connsiteX8" fmla="*/ 2869271 w 11955294"/>
              <a:gd name="connsiteY8" fmla="*/ 0 h 1200329"/>
              <a:gd name="connsiteX9" fmla="*/ 3706141 w 11955294"/>
              <a:gd name="connsiteY9" fmla="*/ 0 h 1200329"/>
              <a:gd name="connsiteX10" fmla="*/ 4543012 w 11955294"/>
              <a:gd name="connsiteY10" fmla="*/ 0 h 1200329"/>
              <a:gd name="connsiteX11" fmla="*/ 4901671 w 11955294"/>
              <a:gd name="connsiteY11" fmla="*/ 0 h 1200329"/>
              <a:gd name="connsiteX12" fmla="*/ 5499435 w 11955294"/>
              <a:gd name="connsiteY12" fmla="*/ 0 h 1200329"/>
              <a:gd name="connsiteX13" fmla="*/ 6336306 w 11955294"/>
              <a:gd name="connsiteY13" fmla="*/ 0 h 1200329"/>
              <a:gd name="connsiteX14" fmla="*/ 6694965 w 11955294"/>
              <a:gd name="connsiteY14" fmla="*/ 0 h 1200329"/>
              <a:gd name="connsiteX15" fmla="*/ 7531835 w 11955294"/>
              <a:gd name="connsiteY15" fmla="*/ 0 h 1200329"/>
              <a:gd name="connsiteX16" fmla="*/ 8368706 w 11955294"/>
              <a:gd name="connsiteY16" fmla="*/ 0 h 1200329"/>
              <a:gd name="connsiteX17" fmla="*/ 8727365 w 11955294"/>
              <a:gd name="connsiteY17" fmla="*/ 0 h 1200329"/>
              <a:gd name="connsiteX18" fmla="*/ 9086023 w 11955294"/>
              <a:gd name="connsiteY18" fmla="*/ 0 h 1200329"/>
              <a:gd name="connsiteX19" fmla="*/ 9683788 w 11955294"/>
              <a:gd name="connsiteY19" fmla="*/ 0 h 1200329"/>
              <a:gd name="connsiteX20" fmla="*/ 10162000 w 11955294"/>
              <a:gd name="connsiteY20" fmla="*/ 0 h 1200329"/>
              <a:gd name="connsiteX21" fmla="*/ 10998870 w 11955294"/>
              <a:gd name="connsiteY21" fmla="*/ 0 h 1200329"/>
              <a:gd name="connsiteX22" fmla="*/ 11955294 w 11955294"/>
              <a:gd name="connsiteY22" fmla="*/ 0 h 1200329"/>
              <a:gd name="connsiteX23" fmla="*/ 11955294 w 11955294"/>
              <a:gd name="connsiteY23" fmla="*/ 364100 h 1200329"/>
              <a:gd name="connsiteX24" fmla="*/ 11955294 w 11955294"/>
              <a:gd name="connsiteY24" fmla="*/ 764209 h 1200329"/>
              <a:gd name="connsiteX25" fmla="*/ 11955294 w 11955294"/>
              <a:gd name="connsiteY25" fmla="*/ 1200329 h 1200329"/>
              <a:gd name="connsiteX26" fmla="*/ 11596635 w 11955294"/>
              <a:gd name="connsiteY26" fmla="*/ 1200329 h 1200329"/>
              <a:gd name="connsiteX27" fmla="*/ 11357529 w 11955294"/>
              <a:gd name="connsiteY27" fmla="*/ 1200329 h 1200329"/>
              <a:gd name="connsiteX28" fmla="*/ 11118423 w 11955294"/>
              <a:gd name="connsiteY28" fmla="*/ 1200329 h 1200329"/>
              <a:gd name="connsiteX29" fmla="*/ 10879318 w 11955294"/>
              <a:gd name="connsiteY29" fmla="*/ 1200329 h 1200329"/>
              <a:gd name="connsiteX30" fmla="*/ 10162000 w 11955294"/>
              <a:gd name="connsiteY30" fmla="*/ 1200329 h 1200329"/>
              <a:gd name="connsiteX31" fmla="*/ 9922894 w 11955294"/>
              <a:gd name="connsiteY31" fmla="*/ 1200329 h 1200329"/>
              <a:gd name="connsiteX32" fmla="*/ 9444682 w 11955294"/>
              <a:gd name="connsiteY32" fmla="*/ 1200329 h 1200329"/>
              <a:gd name="connsiteX33" fmla="*/ 8727365 w 11955294"/>
              <a:gd name="connsiteY33" fmla="*/ 1200329 h 1200329"/>
              <a:gd name="connsiteX34" fmla="*/ 7890494 w 11955294"/>
              <a:gd name="connsiteY34" fmla="*/ 1200329 h 1200329"/>
              <a:gd name="connsiteX35" fmla="*/ 7651388 w 11955294"/>
              <a:gd name="connsiteY35" fmla="*/ 1200329 h 1200329"/>
              <a:gd name="connsiteX36" fmla="*/ 7412282 w 11955294"/>
              <a:gd name="connsiteY36" fmla="*/ 1200329 h 1200329"/>
              <a:gd name="connsiteX37" fmla="*/ 6694965 w 11955294"/>
              <a:gd name="connsiteY37" fmla="*/ 1200329 h 1200329"/>
              <a:gd name="connsiteX38" fmla="*/ 5858094 w 11955294"/>
              <a:gd name="connsiteY38" fmla="*/ 1200329 h 1200329"/>
              <a:gd name="connsiteX39" fmla="*/ 5260329 w 11955294"/>
              <a:gd name="connsiteY39" fmla="*/ 1200329 h 1200329"/>
              <a:gd name="connsiteX40" fmla="*/ 4662565 w 11955294"/>
              <a:gd name="connsiteY40" fmla="*/ 1200329 h 1200329"/>
              <a:gd name="connsiteX41" fmla="*/ 3945247 w 11955294"/>
              <a:gd name="connsiteY41" fmla="*/ 1200329 h 1200329"/>
              <a:gd name="connsiteX42" fmla="*/ 3227929 w 11955294"/>
              <a:gd name="connsiteY42" fmla="*/ 1200329 h 1200329"/>
              <a:gd name="connsiteX43" fmla="*/ 2869271 w 11955294"/>
              <a:gd name="connsiteY43" fmla="*/ 1200329 h 1200329"/>
              <a:gd name="connsiteX44" fmla="*/ 2271506 w 11955294"/>
              <a:gd name="connsiteY44" fmla="*/ 1200329 h 1200329"/>
              <a:gd name="connsiteX45" fmla="*/ 1434635 w 11955294"/>
              <a:gd name="connsiteY45" fmla="*/ 1200329 h 1200329"/>
              <a:gd name="connsiteX46" fmla="*/ 717318 w 11955294"/>
              <a:gd name="connsiteY46" fmla="*/ 1200329 h 1200329"/>
              <a:gd name="connsiteX47" fmla="*/ 0 w 11955294"/>
              <a:gd name="connsiteY47" fmla="*/ 1200329 h 1200329"/>
              <a:gd name="connsiteX48" fmla="*/ 0 w 11955294"/>
              <a:gd name="connsiteY48" fmla="*/ 788216 h 1200329"/>
              <a:gd name="connsiteX49" fmla="*/ 0 w 11955294"/>
              <a:gd name="connsiteY49" fmla="*/ 376103 h 1200329"/>
              <a:gd name="connsiteX50" fmla="*/ 0 w 11955294"/>
              <a:gd name="connsiteY50"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1955294" h="1200329" fill="none" extrusionOk="0">
                <a:moveTo>
                  <a:pt x="0" y="0"/>
                </a:moveTo>
                <a:cubicBezTo>
                  <a:pt x="292455" y="-69839"/>
                  <a:pt x="391607" y="25308"/>
                  <a:pt x="597765" y="0"/>
                </a:cubicBezTo>
                <a:cubicBezTo>
                  <a:pt x="803923" y="-25308"/>
                  <a:pt x="769148" y="7081"/>
                  <a:pt x="836871" y="0"/>
                </a:cubicBezTo>
                <a:cubicBezTo>
                  <a:pt x="904594" y="-7081"/>
                  <a:pt x="1098895" y="24723"/>
                  <a:pt x="1195529" y="0"/>
                </a:cubicBezTo>
                <a:cubicBezTo>
                  <a:pt x="1292163" y="-24723"/>
                  <a:pt x="1437007" y="41030"/>
                  <a:pt x="1554188" y="0"/>
                </a:cubicBezTo>
                <a:cubicBezTo>
                  <a:pt x="1671369" y="-41030"/>
                  <a:pt x="1739597" y="33595"/>
                  <a:pt x="1912847" y="0"/>
                </a:cubicBezTo>
                <a:cubicBezTo>
                  <a:pt x="2086097" y="-33595"/>
                  <a:pt x="2052110" y="2181"/>
                  <a:pt x="2151953" y="0"/>
                </a:cubicBezTo>
                <a:cubicBezTo>
                  <a:pt x="2251796" y="-2181"/>
                  <a:pt x="2500722" y="56472"/>
                  <a:pt x="2630165" y="0"/>
                </a:cubicBezTo>
                <a:cubicBezTo>
                  <a:pt x="2759608" y="-56472"/>
                  <a:pt x="2802978" y="7717"/>
                  <a:pt x="2869271" y="0"/>
                </a:cubicBezTo>
                <a:cubicBezTo>
                  <a:pt x="2935564" y="-7717"/>
                  <a:pt x="3516446" y="51711"/>
                  <a:pt x="3706141" y="0"/>
                </a:cubicBezTo>
                <a:cubicBezTo>
                  <a:pt x="3895836" y="-51711"/>
                  <a:pt x="4233989" y="6336"/>
                  <a:pt x="4543012" y="0"/>
                </a:cubicBezTo>
                <a:cubicBezTo>
                  <a:pt x="4852035" y="-6336"/>
                  <a:pt x="4767941" y="21849"/>
                  <a:pt x="4901671" y="0"/>
                </a:cubicBezTo>
                <a:cubicBezTo>
                  <a:pt x="5035401" y="-21849"/>
                  <a:pt x="5201564" y="31511"/>
                  <a:pt x="5499435" y="0"/>
                </a:cubicBezTo>
                <a:cubicBezTo>
                  <a:pt x="5797306" y="-31511"/>
                  <a:pt x="6121003" y="91689"/>
                  <a:pt x="6336306" y="0"/>
                </a:cubicBezTo>
                <a:cubicBezTo>
                  <a:pt x="6551609" y="-91689"/>
                  <a:pt x="6594327" y="328"/>
                  <a:pt x="6694965" y="0"/>
                </a:cubicBezTo>
                <a:cubicBezTo>
                  <a:pt x="6795603" y="-328"/>
                  <a:pt x="7132303" y="53370"/>
                  <a:pt x="7531835" y="0"/>
                </a:cubicBezTo>
                <a:cubicBezTo>
                  <a:pt x="7931367" y="-53370"/>
                  <a:pt x="8007101" y="54878"/>
                  <a:pt x="8368706" y="0"/>
                </a:cubicBezTo>
                <a:cubicBezTo>
                  <a:pt x="8730311" y="-54878"/>
                  <a:pt x="8594080" y="34293"/>
                  <a:pt x="8727365" y="0"/>
                </a:cubicBezTo>
                <a:cubicBezTo>
                  <a:pt x="8860650" y="-34293"/>
                  <a:pt x="8997819" y="42025"/>
                  <a:pt x="9086023" y="0"/>
                </a:cubicBezTo>
                <a:cubicBezTo>
                  <a:pt x="9174227" y="-42025"/>
                  <a:pt x="9424148" y="37213"/>
                  <a:pt x="9683788" y="0"/>
                </a:cubicBezTo>
                <a:cubicBezTo>
                  <a:pt x="9943429" y="-37213"/>
                  <a:pt x="10001075" y="47336"/>
                  <a:pt x="10162000" y="0"/>
                </a:cubicBezTo>
                <a:cubicBezTo>
                  <a:pt x="10322925" y="-47336"/>
                  <a:pt x="10818031" y="73015"/>
                  <a:pt x="10998870" y="0"/>
                </a:cubicBezTo>
                <a:cubicBezTo>
                  <a:pt x="11179709" y="-73015"/>
                  <a:pt x="11731125" y="87861"/>
                  <a:pt x="11955294" y="0"/>
                </a:cubicBezTo>
                <a:cubicBezTo>
                  <a:pt x="11986388" y="107233"/>
                  <a:pt x="11915528" y="270226"/>
                  <a:pt x="11955294" y="364100"/>
                </a:cubicBezTo>
                <a:cubicBezTo>
                  <a:pt x="11995060" y="457974"/>
                  <a:pt x="11948947" y="664625"/>
                  <a:pt x="11955294" y="764209"/>
                </a:cubicBezTo>
                <a:cubicBezTo>
                  <a:pt x="11961641" y="863793"/>
                  <a:pt x="11943077" y="1023714"/>
                  <a:pt x="11955294" y="1200329"/>
                </a:cubicBezTo>
                <a:cubicBezTo>
                  <a:pt x="11824547" y="1241770"/>
                  <a:pt x="11766734" y="1199016"/>
                  <a:pt x="11596635" y="1200329"/>
                </a:cubicBezTo>
                <a:cubicBezTo>
                  <a:pt x="11426536" y="1201642"/>
                  <a:pt x="11433184" y="1176943"/>
                  <a:pt x="11357529" y="1200329"/>
                </a:cubicBezTo>
                <a:cubicBezTo>
                  <a:pt x="11281874" y="1223715"/>
                  <a:pt x="11214854" y="1190807"/>
                  <a:pt x="11118423" y="1200329"/>
                </a:cubicBezTo>
                <a:cubicBezTo>
                  <a:pt x="11021992" y="1209851"/>
                  <a:pt x="10954139" y="1172826"/>
                  <a:pt x="10879318" y="1200329"/>
                </a:cubicBezTo>
                <a:cubicBezTo>
                  <a:pt x="10804498" y="1227832"/>
                  <a:pt x="10429956" y="1183330"/>
                  <a:pt x="10162000" y="1200329"/>
                </a:cubicBezTo>
                <a:cubicBezTo>
                  <a:pt x="9894044" y="1217328"/>
                  <a:pt x="9999554" y="1171812"/>
                  <a:pt x="9922894" y="1200329"/>
                </a:cubicBezTo>
                <a:cubicBezTo>
                  <a:pt x="9846234" y="1228846"/>
                  <a:pt x="9560691" y="1170575"/>
                  <a:pt x="9444682" y="1200329"/>
                </a:cubicBezTo>
                <a:cubicBezTo>
                  <a:pt x="9328673" y="1230083"/>
                  <a:pt x="9053886" y="1150045"/>
                  <a:pt x="8727365" y="1200329"/>
                </a:cubicBezTo>
                <a:cubicBezTo>
                  <a:pt x="8400844" y="1250613"/>
                  <a:pt x="8160429" y="1142531"/>
                  <a:pt x="7890494" y="1200329"/>
                </a:cubicBezTo>
                <a:cubicBezTo>
                  <a:pt x="7620559" y="1258127"/>
                  <a:pt x="7727848" y="1178126"/>
                  <a:pt x="7651388" y="1200329"/>
                </a:cubicBezTo>
                <a:cubicBezTo>
                  <a:pt x="7574928" y="1222532"/>
                  <a:pt x="7477015" y="1179546"/>
                  <a:pt x="7412282" y="1200329"/>
                </a:cubicBezTo>
                <a:cubicBezTo>
                  <a:pt x="7347549" y="1221112"/>
                  <a:pt x="6910786" y="1149019"/>
                  <a:pt x="6694965" y="1200329"/>
                </a:cubicBezTo>
                <a:cubicBezTo>
                  <a:pt x="6479144" y="1251639"/>
                  <a:pt x="6180231" y="1144229"/>
                  <a:pt x="5858094" y="1200329"/>
                </a:cubicBezTo>
                <a:cubicBezTo>
                  <a:pt x="5535957" y="1256429"/>
                  <a:pt x="5382721" y="1146372"/>
                  <a:pt x="5260329" y="1200329"/>
                </a:cubicBezTo>
                <a:cubicBezTo>
                  <a:pt x="5137937" y="1254286"/>
                  <a:pt x="4906731" y="1137643"/>
                  <a:pt x="4662565" y="1200329"/>
                </a:cubicBezTo>
                <a:cubicBezTo>
                  <a:pt x="4418399" y="1263015"/>
                  <a:pt x="4293766" y="1172864"/>
                  <a:pt x="3945247" y="1200329"/>
                </a:cubicBezTo>
                <a:cubicBezTo>
                  <a:pt x="3596728" y="1227794"/>
                  <a:pt x="3392807" y="1137244"/>
                  <a:pt x="3227929" y="1200329"/>
                </a:cubicBezTo>
                <a:cubicBezTo>
                  <a:pt x="3063051" y="1263414"/>
                  <a:pt x="2944635" y="1164022"/>
                  <a:pt x="2869271" y="1200329"/>
                </a:cubicBezTo>
                <a:cubicBezTo>
                  <a:pt x="2793907" y="1236636"/>
                  <a:pt x="2454863" y="1143560"/>
                  <a:pt x="2271506" y="1200329"/>
                </a:cubicBezTo>
                <a:cubicBezTo>
                  <a:pt x="2088150" y="1257098"/>
                  <a:pt x="1684028" y="1115887"/>
                  <a:pt x="1434635" y="1200329"/>
                </a:cubicBezTo>
                <a:cubicBezTo>
                  <a:pt x="1185242" y="1284771"/>
                  <a:pt x="895637" y="1129358"/>
                  <a:pt x="717318" y="1200329"/>
                </a:cubicBezTo>
                <a:cubicBezTo>
                  <a:pt x="538999" y="1271300"/>
                  <a:pt x="262002" y="1115542"/>
                  <a:pt x="0" y="1200329"/>
                </a:cubicBezTo>
                <a:cubicBezTo>
                  <a:pt x="-32522" y="1035150"/>
                  <a:pt x="29883" y="932423"/>
                  <a:pt x="0" y="788216"/>
                </a:cubicBezTo>
                <a:cubicBezTo>
                  <a:pt x="-29883" y="644009"/>
                  <a:pt x="9257" y="476212"/>
                  <a:pt x="0" y="376103"/>
                </a:cubicBezTo>
                <a:cubicBezTo>
                  <a:pt x="-9257" y="275994"/>
                  <a:pt x="2387" y="160318"/>
                  <a:pt x="0" y="0"/>
                </a:cubicBezTo>
                <a:close/>
              </a:path>
              <a:path w="11955294" h="1200329" stroke="0" extrusionOk="0">
                <a:moveTo>
                  <a:pt x="0" y="0"/>
                </a:moveTo>
                <a:cubicBezTo>
                  <a:pt x="255878" y="-31779"/>
                  <a:pt x="466182" y="8108"/>
                  <a:pt x="597765" y="0"/>
                </a:cubicBezTo>
                <a:cubicBezTo>
                  <a:pt x="729348" y="-8108"/>
                  <a:pt x="1006778" y="25"/>
                  <a:pt x="1195529" y="0"/>
                </a:cubicBezTo>
                <a:cubicBezTo>
                  <a:pt x="1384280" y="-25"/>
                  <a:pt x="1774235" y="84197"/>
                  <a:pt x="2032400" y="0"/>
                </a:cubicBezTo>
                <a:cubicBezTo>
                  <a:pt x="2290565" y="-84197"/>
                  <a:pt x="2318579" y="27213"/>
                  <a:pt x="2510612" y="0"/>
                </a:cubicBezTo>
                <a:cubicBezTo>
                  <a:pt x="2702645" y="-27213"/>
                  <a:pt x="2999037" y="15434"/>
                  <a:pt x="3227929" y="0"/>
                </a:cubicBezTo>
                <a:cubicBezTo>
                  <a:pt x="3456821" y="-15434"/>
                  <a:pt x="3679745" y="98141"/>
                  <a:pt x="4064800" y="0"/>
                </a:cubicBezTo>
                <a:cubicBezTo>
                  <a:pt x="4449855" y="-98141"/>
                  <a:pt x="4543912" y="26918"/>
                  <a:pt x="4901671" y="0"/>
                </a:cubicBezTo>
                <a:cubicBezTo>
                  <a:pt x="5259430" y="-26918"/>
                  <a:pt x="5089631" y="16237"/>
                  <a:pt x="5140776" y="0"/>
                </a:cubicBezTo>
                <a:cubicBezTo>
                  <a:pt x="5191922" y="-16237"/>
                  <a:pt x="5492476" y="45826"/>
                  <a:pt x="5618988" y="0"/>
                </a:cubicBezTo>
                <a:cubicBezTo>
                  <a:pt x="5745500" y="-45826"/>
                  <a:pt x="6131413" y="78200"/>
                  <a:pt x="6336306" y="0"/>
                </a:cubicBezTo>
                <a:cubicBezTo>
                  <a:pt x="6541199" y="-78200"/>
                  <a:pt x="6731499" y="63088"/>
                  <a:pt x="6934071" y="0"/>
                </a:cubicBezTo>
                <a:cubicBezTo>
                  <a:pt x="7136644" y="-63088"/>
                  <a:pt x="7245838" y="70440"/>
                  <a:pt x="7531835" y="0"/>
                </a:cubicBezTo>
                <a:cubicBezTo>
                  <a:pt x="7817832" y="-70440"/>
                  <a:pt x="7781176" y="11526"/>
                  <a:pt x="7890494" y="0"/>
                </a:cubicBezTo>
                <a:cubicBezTo>
                  <a:pt x="7999812" y="-11526"/>
                  <a:pt x="8188580" y="26012"/>
                  <a:pt x="8368706" y="0"/>
                </a:cubicBezTo>
                <a:cubicBezTo>
                  <a:pt x="8548832" y="-26012"/>
                  <a:pt x="8531643" y="15439"/>
                  <a:pt x="8607812" y="0"/>
                </a:cubicBezTo>
                <a:cubicBezTo>
                  <a:pt x="8683981" y="-15439"/>
                  <a:pt x="8874680" y="52998"/>
                  <a:pt x="9086023" y="0"/>
                </a:cubicBezTo>
                <a:cubicBezTo>
                  <a:pt x="9297366" y="-52998"/>
                  <a:pt x="9494789" y="78738"/>
                  <a:pt x="9803341" y="0"/>
                </a:cubicBezTo>
                <a:cubicBezTo>
                  <a:pt x="10111893" y="-78738"/>
                  <a:pt x="10275296" y="46279"/>
                  <a:pt x="10520659" y="0"/>
                </a:cubicBezTo>
                <a:cubicBezTo>
                  <a:pt x="10766022" y="-46279"/>
                  <a:pt x="10649862" y="6701"/>
                  <a:pt x="10759765" y="0"/>
                </a:cubicBezTo>
                <a:cubicBezTo>
                  <a:pt x="10869668" y="-6701"/>
                  <a:pt x="11659119" y="73259"/>
                  <a:pt x="11955294" y="0"/>
                </a:cubicBezTo>
                <a:cubicBezTo>
                  <a:pt x="12003647" y="198024"/>
                  <a:pt x="11917277" y="239064"/>
                  <a:pt x="11955294" y="424116"/>
                </a:cubicBezTo>
                <a:cubicBezTo>
                  <a:pt x="11993311" y="609168"/>
                  <a:pt x="11930294" y="703963"/>
                  <a:pt x="11955294" y="848232"/>
                </a:cubicBezTo>
                <a:cubicBezTo>
                  <a:pt x="11980294" y="992501"/>
                  <a:pt x="11950357" y="1056979"/>
                  <a:pt x="11955294" y="1200329"/>
                </a:cubicBezTo>
                <a:cubicBezTo>
                  <a:pt x="11824919" y="1200656"/>
                  <a:pt x="11714688" y="1185718"/>
                  <a:pt x="11596635" y="1200329"/>
                </a:cubicBezTo>
                <a:cubicBezTo>
                  <a:pt x="11478582" y="1214940"/>
                  <a:pt x="11363257" y="1160417"/>
                  <a:pt x="11237976" y="1200329"/>
                </a:cubicBezTo>
                <a:cubicBezTo>
                  <a:pt x="11112695" y="1240241"/>
                  <a:pt x="10817876" y="1117657"/>
                  <a:pt x="10520659" y="1200329"/>
                </a:cubicBezTo>
                <a:cubicBezTo>
                  <a:pt x="10223442" y="1283001"/>
                  <a:pt x="9940287" y="1127591"/>
                  <a:pt x="9683788" y="1200329"/>
                </a:cubicBezTo>
                <a:cubicBezTo>
                  <a:pt x="9427289" y="1273067"/>
                  <a:pt x="9329167" y="1151483"/>
                  <a:pt x="9086023" y="1200329"/>
                </a:cubicBezTo>
                <a:cubicBezTo>
                  <a:pt x="8842880" y="1249175"/>
                  <a:pt x="8655484" y="1160419"/>
                  <a:pt x="8488259" y="1200329"/>
                </a:cubicBezTo>
                <a:cubicBezTo>
                  <a:pt x="8321034" y="1240239"/>
                  <a:pt x="7936724" y="1142983"/>
                  <a:pt x="7651388" y="1200329"/>
                </a:cubicBezTo>
                <a:cubicBezTo>
                  <a:pt x="7366052" y="1257675"/>
                  <a:pt x="7449443" y="1157766"/>
                  <a:pt x="7292729" y="1200329"/>
                </a:cubicBezTo>
                <a:cubicBezTo>
                  <a:pt x="7136015" y="1242892"/>
                  <a:pt x="6938580" y="1156386"/>
                  <a:pt x="6814518" y="1200329"/>
                </a:cubicBezTo>
                <a:cubicBezTo>
                  <a:pt x="6690456" y="1244272"/>
                  <a:pt x="6546913" y="1163572"/>
                  <a:pt x="6336306" y="1200329"/>
                </a:cubicBezTo>
                <a:cubicBezTo>
                  <a:pt x="6125699" y="1237086"/>
                  <a:pt x="5998879" y="1181666"/>
                  <a:pt x="5858094" y="1200329"/>
                </a:cubicBezTo>
                <a:cubicBezTo>
                  <a:pt x="5717309" y="1218992"/>
                  <a:pt x="5202033" y="1180035"/>
                  <a:pt x="5021223" y="1200329"/>
                </a:cubicBezTo>
                <a:cubicBezTo>
                  <a:pt x="4840413" y="1220623"/>
                  <a:pt x="4753304" y="1198538"/>
                  <a:pt x="4662565" y="1200329"/>
                </a:cubicBezTo>
                <a:cubicBezTo>
                  <a:pt x="4571826" y="1202120"/>
                  <a:pt x="4143516" y="1166341"/>
                  <a:pt x="3945247" y="1200329"/>
                </a:cubicBezTo>
                <a:cubicBezTo>
                  <a:pt x="3746978" y="1234317"/>
                  <a:pt x="3725817" y="1194288"/>
                  <a:pt x="3586588" y="1200329"/>
                </a:cubicBezTo>
                <a:cubicBezTo>
                  <a:pt x="3447359" y="1206370"/>
                  <a:pt x="3419622" y="1188032"/>
                  <a:pt x="3347482" y="1200329"/>
                </a:cubicBezTo>
                <a:cubicBezTo>
                  <a:pt x="3275342" y="1212626"/>
                  <a:pt x="3225968" y="1175970"/>
                  <a:pt x="3108376" y="1200329"/>
                </a:cubicBezTo>
                <a:cubicBezTo>
                  <a:pt x="2990784" y="1224688"/>
                  <a:pt x="2741591" y="1152190"/>
                  <a:pt x="2510612" y="1200329"/>
                </a:cubicBezTo>
                <a:cubicBezTo>
                  <a:pt x="2279633" y="1248468"/>
                  <a:pt x="2253127" y="1191923"/>
                  <a:pt x="2151953" y="1200329"/>
                </a:cubicBezTo>
                <a:cubicBezTo>
                  <a:pt x="2050779" y="1208735"/>
                  <a:pt x="1691825" y="1118858"/>
                  <a:pt x="1315082" y="1200329"/>
                </a:cubicBezTo>
                <a:cubicBezTo>
                  <a:pt x="938339" y="1281800"/>
                  <a:pt x="837623" y="1135395"/>
                  <a:pt x="597765" y="1200329"/>
                </a:cubicBezTo>
                <a:cubicBezTo>
                  <a:pt x="357907" y="1265263"/>
                  <a:pt x="171751" y="1181078"/>
                  <a:pt x="0" y="1200329"/>
                </a:cubicBezTo>
                <a:cubicBezTo>
                  <a:pt x="-42684" y="1087690"/>
                  <a:pt x="41547" y="945838"/>
                  <a:pt x="0" y="800219"/>
                </a:cubicBezTo>
                <a:cubicBezTo>
                  <a:pt x="-41547" y="654600"/>
                  <a:pt x="42555" y="543962"/>
                  <a:pt x="0" y="400110"/>
                </a:cubicBezTo>
                <a:cubicBezTo>
                  <a:pt x="-42555" y="256258"/>
                  <a:pt x="33554" y="123372"/>
                  <a:pt x="0" y="0"/>
                </a:cubicBezTo>
                <a:close/>
              </a:path>
            </a:pathLst>
          </a:custGeom>
          <a:solidFill>
            <a:schemeClr val="lt1">
              <a:alpha val="63000"/>
            </a:schemeClr>
          </a:solidFill>
          <a:ln w="9525">
            <a:extLst>
              <a:ext uri="{C807C97D-BFC1-408E-A445-0C87EB9F89A2}">
                <ask:lineSketchStyleProps xmlns:ask="http://schemas.microsoft.com/office/drawing/2018/sketchyshapes" sd="2373770755">
                  <a:prstGeom prst="rect">
                    <a:avLst/>
                  </a:prstGeom>
                  <ask:type>
                    <ask:lineSketchScribble/>
                  </ask:type>
                </ask:lineSketchStyleProps>
              </a:ext>
            </a:extLst>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b="1" dirty="0">
                <a:solidFill>
                  <a:schemeClr val="accent1">
                    <a:lumMod val="75000"/>
                  </a:schemeClr>
                </a:solidFill>
              </a:rPr>
              <a:t>What are Accounts Receivable in ERP?</a:t>
            </a:r>
          </a:p>
          <a:p>
            <a:pPr lvl="2"/>
            <a:r>
              <a:rPr lang="en-US" dirty="0">
                <a:solidFill>
                  <a:schemeClr val="accent1">
                    <a:lumMod val="75000"/>
                  </a:schemeClr>
                </a:solidFill>
              </a:rPr>
              <a:t>The accounts receivable (AR) component of an ERP system deals with invoices owed and incoming payments from customers. The system helps finance teams record payments, send invoices and consolidate data from invoices, and match and track customer payments and outstanding balances.</a:t>
            </a:r>
            <a:endParaRPr lang="en-AE" dirty="0">
              <a:solidFill>
                <a:schemeClr val="accent1">
                  <a:lumMod val="75000"/>
                </a:schemeClr>
              </a:solidFill>
            </a:endParaRPr>
          </a:p>
        </p:txBody>
      </p:sp>
      <p:sp>
        <p:nvSpPr>
          <p:cNvPr id="7" name="Rectangle 6">
            <a:extLst>
              <a:ext uri="{FF2B5EF4-FFF2-40B4-BE49-F238E27FC236}">
                <a16:creationId xmlns:a16="http://schemas.microsoft.com/office/drawing/2014/main" id="{6D6E7797-AB9D-4E4A-6208-203079190669}"/>
              </a:ext>
            </a:extLst>
          </p:cNvPr>
          <p:cNvSpPr/>
          <p:nvPr/>
        </p:nvSpPr>
        <p:spPr>
          <a:xfrm>
            <a:off x="4164157" y="0"/>
            <a:ext cx="3863686"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Introduction</a:t>
            </a:r>
          </a:p>
        </p:txBody>
      </p:sp>
      <p:sp>
        <p:nvSpPr>
          <p:cNvPr id="8" name="TextBox 7">
            <a:extLst>
              <a:ext uri="{FF2B5EF4-FFF2-40B4-BE49-F238E27FC236}">
                <a16:creationId xmlns:a16="http://schemas.microsoft.com/office/drawing/2014/main" id="{DD23FCA5-07D0-1286-8EDA-F844F551815E}"/>
              </a:ext>
            </a:extLst>
          </p:cNvPr>
          <p:cNvSpPr txBox="1"/>
          <p:nvPr/>
        </p:nvSpPr>
        <p:spPr>
          <a:xfrm>
            <a:off x="118353" y="2117672"/>
            <a:ext cx="6204856" cy="5293757"/>
          </a:xfrm>
          <a:prstGeom prst="rect">
            <a:avLst/>
          </a:prstGeom>
          <a:noFill/>
        </p:spPr>
        <p:txBody>
          <a:bodyPr wrap="square" numCol="1" rtlCol="0">
            <a:spAutoFit/>
          </a:bodyPr>
          <a:lstStyle/>
          <a:p>
            <a:pPr marL="285750" indent="-285750">
              <a:buFont typeface="Arial" panose="020B0604020202020204" pitchFamily="34" charset="0"/>
              <a:buChar char="•"/>
            </a:pPr>
            <a:r>
              <a:rPr lang="en-US" b="1" dirty="0">
                <a:solidFill>
                  <a:schemeClr val="accent1">
                    <a:lumMod val="75000"/>
                  </a:schemeClr>
                </a:solidFill>
              </a:rPr>
              <a:t>Presentation Overview:</a:t>
            </a:r>
          </a:p>
          <a:p>
            <a:pPr marL="800100" lvl="1" indent="-342900">
              <a:buFont typeface="+mj-lt"/>
              <a:buAutoNum type="arabicPeriod"/>
            </a:pPr>
            <a:r>
              <a:rPr lang="en-US" dirty="0">
                <a:solidFill>
                  <a:schemeClr val="accent1">
                    <a:lumMod val="75000"/>
                  </a:schemeClr>
                </a:solidFill>
              </a:rPr>
              <a:t>An overview of the main window used in the module (Transactions) and its main components.</a:t>
            </a:r>
          </a:p>
          <a:p>
            <a:pPr marL="800100" lvl="1" indent="-342900">
              <a:buFont typeface="+mj-lt"/>
              <a:buAutoNum type="arabicPeriod"/>
            </a:pPr>
            <a:r>
              <a:rPr lang="en-US" dirty="0">
                <a:solidFill>
                  <a:schemeClr val="accent1">
                    <a:lumMod val="75000"/>
                  </a:schemeClr>
                </a:solidFill>
              </a:rPr>
              <a:t>Steps to enter a transactions</a:t>
            </a:r>
          </a:p>
          <a:p>
            <a:pPr marL="800100" lvl="1" indent="-342900">
              <a:buFont typeface="+mj-lt"/>
              <a:buAutoNum type="arabicPeriod"/>
            </a:pPr>
            <a:r>
              <a:rPr lang="en-US" dirty="0">
                <a:solidFill>
                  <a:schemeClr val="accent1">
                    <a:lumMod val="75000"/>
                  </a:schemeClr>
                </a:solidFill>
              </a:rPr>
              <a:t>How to create new Source</a:t>
            </a:r>
          </a:p>
          <a:p>
            <a:pPr marL="800100" lvl="1" indent="-342900">
              <a:buFont typeface="+mj-lt"/>
              <a:buAutoNum type="arabicPeriod"/>
            </a:pPr>
            <a:r>
              <a:rPr lang="en-US" dirty="0">
                <a:solidFill>
                  <a:schemeClr val="accent1">
                    <a:lumMod val="75000"/>
                  </a:schemeClr>
                </a:solidFill>
              </a:rPr>
              <a:t>How to create new Transaction Type</a:t>
            </a:r>
          </a:p>
          <a:p>
            <a:pPr marL="800100" lvl="1" indent="-342900">
              <a:buFont typeface="+mj-lt"/>
              <a:buAutoNum type="arabicPeriod"/>
            </a:pPr>
            <a:r>
              <a:rPr lang="en-US" dirty="0">
                <a:solidFill>
                  <a:schemeClr val="accent1">
                    <a:lumMod val="75000"/>
                  </a:schemeClr>
                </a:solidFill>
              </a:rPr>
              <a:t>How to create new Payment Term</a:t>
            </a:r>
          </a:p>
          <a:p>
            <a:pPr marL="800100" lvl="1" indent="-342900">
              <a:buFont typeface="+mj-lt"/>
              <a:buAutoNum type="arabicPeriod"/>
            </a:pPr>
            <a:r>
              <a:rPr lang="en-US" dirty="0">
                <a:solidFill>
                  <a:schemeClr val="accent1">
                    <a:lumMod val="75000"/>
                  </a:schemeClr>
                </a:solidFill>
              </a:rPr>
              <a:t>How to create  memo lines</a:t>
            </a:r>
          </a:p>
          <a:p>
            <a:pPr marL="800100" lvl="1" indent="-342900">
              <a:buFont typeface="+mj-lt"/>
              <a:buAutoNum type="arabicPeriod"/>
            </a:pPr>
            <a:r>
              <a:rPr lang="en-US" dirty="0">
                <a:solidFill>
                  <a:schemeClr val="accent1">
                    <a:lumMod val="75000"/>
                  </a:schemeClr>
                </a:solidFill>
              </a:rPr>
              <a:t>How to open and close periods</a:t>
            </a:r>
          </a:p>
          <a:p>
            <a:pPr marL="800100" lvl="1" indent="-342900">
              <a:buFont typeface="+mj-lt"/>
              <a:buAutoNum type="arabicPeriod"/>
            </a:pPr>
            <a:r>
              <a:rPr lang="en-US" dirty="0">
                <a:solidFill>
                  <a:schemeClr val="accent1">
                    <a:lumMod val="75000"/>
                  </a:schemeClr>
                </a:solidFill>
              </a:rPr>
              <a:t>How to create and maintain a customer</a:t>
            </a:r>
          </a:p>
          <a:p>
            <a:pPr marL="800100" lvl="1" indent="-342900">
              <a:buFont typeface="+mj-lt"/>
              <a:buAutoNum type="arabicPeriod"/>
            </a:pPr>
            <a:r>
              <a:rPr lang="en-US" dirty="0">
                <a:solidFill>
                  <a:schemeClr val="accent1">
                    <a:lumMod val="75000"/>
                  </a:schemeClr>
                </a:solidFill>
              </a:rPr>
              <a:t>How to Merge Account</a:t>
            </a:r>
          </a:p>
          <a:p>
            <a:pPr marL="800100" lvl="1" indent="-342900">
              <a:buFont typeface="+mj-lt"/>
              <a:buAutoNum type="arabicPeriod" startAt="10"/>
            </a:pPr>
            <a:r>
              <a:rPr lang="en-US" dirty="0">
                <a:solidFill>
                  <a:schemeClr val="accent1">
                    <a:lumMod val="75000"/>
                  </a:schemeClr>
                </a:solidFill>
              </a:rPr>
              <a:t>Steps for Party Merge</a:t>
            </a:r>
          </a:p>
          <a:p>
            <a:pPr marL="800100" lvl="1" indent="-342900">
              <a:buFont typeface="+mj-lt"/>
              <a:buAutoNum type="arabicPeriod" startAt="10"/>
            </a:pPr>
            <a:r>
              <a:rPr lang="en-US" dirty="0">
                <a:solidFill>
                  <a:schemeClr val="accent1">
                    <a:lumMod val="75000"/>
                  </a:schemeClr>
                </a:solidFill>
              </a:rPr>
              <a:t>How to define new Item</a:t>
            </a:r>
          </a:p>
          <a:p>
            <a:pPr marL="800100" lvl="1" indent="-342900">
              <a:buFont typeface="+mj-lt"/>
              <a:buAutoNum type="arabicPeriod" startAt="10"/>
            </a:pPr>
            <a:r>
              <a:rPr lang="en-US" dirty="0">
                <a:solidFill>
                  <a:schemeClr val="accent1">
                    <a:lumMod val="75000"/>
                  </a:schemeClr>
                </a:solidFill>
              </a:rPr>
              <a:t>How to define new Carrier</a:t>
            </a:r>
          </a:p>
          <a:p>
            <a:pPr marL="800100" lvl="1" indent="-342900">
              <a:buFont typeface="+mj-lt"/>
              <a:buAutoNum type="arabicPeriod" startAt="10"/>
            </a:pPr>
            <a:r>
              <a:rPr lang="en-US" dirty="0">
                <a:solidFill>
                  <a:schemeClr val="accent1">
                    <a:lumMod val="75000"/>
                  </a:schemeClr>
                </a:solidFill>
              </a:rPr>
              <a:t>How to create Transaction Batch</a:t>
            </a:r>
          </a:p>
          <a:p>
            <a:pPr marL="800100" lvl="1" indent="-342900">
              <a:buFont typeface="+mj-lt"/>
              <a:buAutoNum type="arabicPeriod"/>
            </a:pPr>
            <a:endParaRPr lang="en-US" dirty="0">
              <a:solidFill>
                <a:schemeClr val="accent1">
                  <a:lumMod val="75000"/>
                </a:schemeClr>
              </a:solidFill>
            </a:endParaRPr>
          </a:p>
          <a:p>
            <a:pPr marL="800100" lvl="1" indent="-342900">
              <a:buFont typeface="+mj-lt"/>
              <a:buAutoNum type="arabicPeriod"/>
            </a:pPr>
            <a:endParaRPr lang="en-US" sz="1600" dirty="0">
              <a:solidFill>
                <a:schemeClr val="accent1">
                  <a:lumMod val="75000"/>
                </a:schemeClr>
              </a:solidFill>
            </a:endParaRPr>
          </a:p>
          <a:p>
            <a:pPr marL="800100" lvl="1" indent="-342900">
              <a:buFont typeface="+mj-lt"/>
              <a:buAutoNum type="arabicPeriod"/>
            </a:pPr>
            <a:endParaRPr lang="en-US" sz="1600" dirty="0">
              <a:solidFill>
                <a:schemeClr val="accent1">
                  <a:lumMod val="75000"/>
                </a:schemeClr>
              </a:solidFill>
            </a:endParaRPr>
          </a:p>
          <a:p>
            <a:endParaRPr lang="en-US" dirty="0"/>
          </a:p>
        </p:txBody>
      </p:sp>
      <p:sp>
        <p:nvSpPr>
          <p:cNvPr id="10" name="Date Placeholder 9">
            <a:extLst>
              <a:ext uri="{FF2B5EF4-FFF2-40B4-BE49-F238E27FC236}">
                <a16:creationId xmlns:a16="http://schemas.microsoft.com/office/drawing/2014/main" id="{9A3258C2-C857-AB13-602E-6BF7B6E81BDA}"/>
              </a:ext>
            </a:extLst>
          </p:cNvPr>
          <p:cNvSpPr>
            <a:spLocks noGrp="1"/>
          </p:cNvSpPr>
          <p:nvPr>
            <p:ph type="dt" sz="half" idx="10"/>
          </p:nvPr>
        </p:nvSpPr>
        <p:spPr/>
        <p:txBody>
          <a:bodyPr/>
          <a:lstStyle/>
          <a:p>
            <a:r>
              <a:rPr lang="en-US" dirty="0"/>
              <a:t>25/10/2024</a:t>
            </a:r>
            <a:endParaRPr lang="en-AE" dirty="0"/>
          </a:p>
        </p:txBody>
      </p:sp>
      <p:sp>
        <p:nvSpPr>
          <p:cNvPr id="11" name="Slide Number Placeholder 10">
            <a:extLst>
              <a:ext uri="{FF2B5EF4-FFF2-40B4-BE49-F238E27FC236}">
                <a16:creationId xmlns:a16="http://schemas.microsoft.com/office/drawing/2014/main" id="{AC7F28CC-D654-14FA-6306-4496D783869F}"/>
              </a:ext>
            </a:extLst>
          </p:cNvPr>
          <p:cNvSpPr>
            <a:spLocks noGrp="1"/>
          </p:cNvSpPr>
          <p:nvPr>
            <p:ph type="sldNum" sz="quarter" idx="12"/>
          </p:nvPr>
        </p:nvSpPr>
        <p:spPr/>
        <p:txBody>
          <a:bodyPr/>
          <a:lstStyle/>
          <a:p>
            <a:fld id="{58A4A499-8921-495D-800B-45F50E9E62BB}" type="slidenum">
              <a:rPr lang="en-AE" smtClean="0"/>
              <a:t>2</a:t>
            </a:fld>
            <a:endParaRPr lang="en-AE"/>
          </a:p>
        </p:txBody>
      </p:sp>
      <p:sp>
        <p:nvSpPr>
          <p:cNvPr id="3" name="TextBox 2">
            <a:extLst>
              <a:ext uri="{FF2B5EF4-FFF2-40B4-BE49-F238E27FC236}">
                <a16:creationId xmlns:a16="http://schemas.microsoft.com/office/drawing/2014/main" id="{9D62097B-AB30-7D8E-8DE5-B952C77E8022}"/>
              </a:ext>
            </a:extLst>
          </p:cNvPr>
          <p:cNvSpPr txBox="1"/>
          <p:nvPr/>
        </p:nvSpPr>
        <p:spPr>
          <a:xfrm>
            <a:off x="5868791" y="2371679"/>
            <a:ext cx="6204856" cy="2585323"/>
          </a:xfrm>
          <a:prstGeom prst="rect">
            <a:avLst/>
          </a:prstGeom>
          <a:noFill/>
        </p:spPr>
        <p:txBody>
          <a:bodyPr wrap="square">
            <a:spAutoFit/>
          </a:bodyPr>
          <a:lstStyle/>
          <a:p>
            <a:pPr marL="800100" lvl="1" indent="-342900">
              <a:buFont typeface="+mj-lt"/>
              <a:buAutoNum type="arabicPeriod" startAt="14"/>
            </a:pPr>
            <a:r>
              <a:rPr lang="en-US" sz="1800" dirty="0">
                <a:solidFill>
                  <a:schemeClr val="accent1">
                    <a:lumMod val="75000"/>
                  </a:schemeClr>
                </a:solidFill>
              </a:rPr>
              <a:t>How to Print Invoices</a:t>
            </a:r>
          </a:p>
          <a:p>
            <a:pPr marL="800100" lvl="1" indent="-342900">
              <a:buFont typeface="+mj-lt"/>
              <a:buAutoNum type="arabicPeriod" startAt="14"/>
            </a:pPr>
            <a:r>
              <a:rPr lang="en-US" sz="1800" dirty="0">
                <a:solidFill>
                  <a:schemeClr val="accent1">
                    <a:lumMod val="75000"/>
                  </a:schemeClr>
                </a:solidFill>
              </a:rPr>
              <a:t>Credit-Memo invoices (2 ways)</a:t>
            </a:r>
          </a:p>
          <a:p>
            <a:pPr marL="800100" lvl="1" indent="-342900">
              <a:buFont typeface="+mj-lt"/>
              <a:buAutoNum type="arabicPeriod" startAt="14"/>
            </a:pPr>
            <a:r>
              <a:rPr lang="en-US" sz="1800" dirty="0">
                <a:solidFill>
                  <a:schemeClr val="accent1">
                    <a:lumMod val="75000"/>
                  </a:schemeClr>
                </a:solidFill>
              </a:rPr>
              <a:t>How to create Deposit invoices</a:t>
            </a:r>
          </a:p>
          <a:p>
            <a:pPr marL="800100" lvl="1" indent="-342900">
              <a:buFont typeface="+mj-lt"/>
              <a:buAutoNum type="arabicPeriod" startAt="14"/>
            </a:pPr>
            <a:r>
              <a:rPr lang="en-US" sz="1800" dirty="0">
                <a:solidFill>
                  <a:schemeClr val="accent1">
                    <a:lumMod val="75000"/>
                  </a:schemeClr>
                </a:solidFill>
              </a:rPr>
              <a:t>How to create Guarantee invoices</a:t>
            </a:r>
          </a:p>
          <a:p>
            <a:pPr marL="800100" lvl="1" indent="-342900">
              <a:buFont typeface="+mj-lt"/>
              <a:buAutoNum type="arabicPeriod" startAt="14"/>
            </a:pPr>
            <a:r>
              <a:rPr lang="en-US" sz="1800" dirty="0">
                <a:solidFill>
                  <a:schemeClr val="accent1">
                    <a:lumMod val="75000"/>
                  </a:schemeClr>
                </a:solidFill>
              </a:rPr>
              <a:t>How to create Accounting Rules</a:t>
            </a:r>
            <a:endParaRPr lang="en-US" dirty="0">
              <a:solidFill>
                <a:schemeClr val="accent1">
                  <a:lumMod val="75000"/>
                </a:schemeClr>
              </a:solidFill>
            </a:endParaRPr>
          </a:p>
          <a:p>
            <a:pPr marL="800100" lvl="1" indent="-342900">
              <a:buFont typeface="+mj-lt"/>
              <a:buAutoNum type="arabicPeriod" startAt="14"/>
            </a:pPr>
            <a:r>
              <a:rPr lang="en-US" dirty="0">
                <a:solidFill>
                  <a:schemeClr val="accent1">
                    <a:lumMod val="75000"/>
                  </a:schemeClr>
                </a:solidFill>
              </a:rPr>
              <a:t>How to create Invoice Rule</a:t>
            </a:r>
          </a:p>
          <a:p>
            <a:pPr marL="800100" lvl="1" indent="-342900">
              <a:buFont typeface="+mj-lt"/>
              <a:buAutoNum type="arabicPeriod" startAt="14"/>
            </a:pPr>
            <a:r>
              <a:rPr lang="en-US" dirty="0">
                <a:solidFill>
                  <a:schemeClr val="accent1">
                    <a:lumMod val="75000"/>
                  </a:schemeClr>
                </a:solidFill>
              </a:rPr>
              <a:t>How to place a discount on a specific client</a:t>
            </a:r>
          </a:p>
          <a:p>
            <a:pPr marL="800100" lvl="1" indent="-342900">
              <a:buFont typeface="+mj-lt"/>
              <a:buAutoNum type="arabicPeriod" startAt="14"/>
            </a:pPr>
            <a:r>
              <a:rPr lang="en-US" dirty="0">
                <a:solidFill>
                  <a:schemeClr val="accent1">
                    <a:lumMod val="75000"/>
                  </a:schemeClr>
                </a:solidFill>
              </a:rPr>
              <a:t>Adjustment methods</a:t>
            </a:r>
            <a:endParaRPr lang="en-AE" dirty="0">
              <a:solidFill>
                <a:schemeClr val="accent1">
                  <a:lumMod val="75000"/>
                </a:schemeClr>
              </a:solidFill>
            </a:endParaRPr>
          </a:p>
          <a:p>
            <a:pPr marL="800100" lvl="1" indent="-342900">
              <a:buFont typeface="+mj-lt"/>
              <a:buAutoNum type="arabicPeriod" startAt="14"/>
            </a:pPr>
            <a:endParaRPr lang="en-US" sz="1800" dirty="0">
              <a:solidFill>
                <a:schemeClr val="accent1">
                  <a:lumMod val="75000"/>
                </a:schemeClr>
              </a:solidFill>
            </a:endParaRPr>
          </a:p>
        </p:txBody>
      </p:sp>
    </p:spTree>
    <p:extLst>
      <p:ext uri="{BB962C8B-B14F-4D97-AF65-F5344CB8AC3E}">
        <p14:creationId xmlns:p14="http://schemas.microsoft.com/office/powerpoint/2010/main" val="412480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750" fill="hold"/>
                                        <p:tgtEl>
                                          <p:spTgt spid="6"/>
                                        </p:tgtEl>
                                        <p:attrNameLst>
                                          <p:attrName>ppt_w</p:attrName>
                                        </p:attrNameLst>
                                      </p:cBhvr>
                                      <p:tavLst>
                                        <p:tav tm="0">
                                          <p:val>
                                            <p:fltVal val="0"/>
                                          </p:val>
                                        </p:tav>
                                        <p:tav tm="100000">
                                          <p:val>
                                            <p:strVal val="#ppt_w"/>
                                          </p:val>
                                        </p:tav>
                                      </p:tavLst>
                                    </p:anim>
                                    <p:anim calcmode="lin" valueType="num">
                                      <p:cBhvr>
                                        <p:cTn id="12" dur="750" fill="hold"/>
                                        <p:tgtEl>
                                          <p:spTgt spid="6"/>
                                        </p:tgtEl>
                                        <p:attrNameLst>
                                          <p:attrName>ppt_h</p:attrName>
                                        </p:attrNameLst>
                                      </p:cBhvr>
                                      <p:tavLst>
                                        <p:tav tm="0">
                                          <p:val>
                                            <p:fltVal val="0"/>
                                          </p:val>
                                        </p:tav>
                                        <p:tav tm="100000">
                                          <p:val>
                                            <p:strVal val="#ppt_h"/>
                                          </p:val>
                                        </p:tav>
                                      </p:tavLst>
                                    </p:anim>
                                    <p:animEffect transition="in" filter="fade">
                                      <p:cBhvr>
                                        <p:cTn id="13" dur="75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A849B27-6ECE-DBDC-835A-CE96F3D4E849}"/>
              </a:ext>
            </a:extLst>
          </p:cNvPr>
          <p:cNvSpPr txBox="1"/>
          <p:nvPr/>
        </p:nvSpPr>
        <p:spPr>
          <a:xfrm>
            <a:off x="74645" y="141905"/>
            <a:ext cx="6120880" cy="430887"/>
          </a:xfrm>
          <a:prstGeom prst="rect">
            <a:avLst/>
          </a:prstGeom>
          <a:noFill/>
        </p:spPr>
        <p:txBody>
          <a:bodyPr wrap="square">
            <a:spAutoFit/>
          </a:bodyPr>
          <a:lstStyle/>
          <a:p>
            <a:pPr marL="342900" indent="-342900">
              <a:buFont typeface="Wingdings" panose="05000000000000000000" pitchFamily="2" charset="2"/>
              <a:buChar char="Ø"/>
            </a:pPr>
            <a:r>
              <a:rPr lang="en-US" sz="2200" b="1" dirty="0">
                <a:solidFill>
                  <a:schemeClr val="accent1">
                    <a:lumMod val="75000"/>
                  </a:schemeClr>
                </a:solidFill>
              </a:rPr>
              <a:t>simple way for credit memo</a:t>
            </a:r>
            <a:endParaRPr lang="en-AE" sz="2200" b="1" dirty="0">
              <a:solidFill>
                <a:schemeClr val="accent1">
                  <a:lumMod val="75000"/>
                </a:schemeClr>
              </a:solidFill>
            </a:endParaRPr>
          </a:p>
        </p:txBody>
      </p:sp>
      <p:sp>
        <p:nvSpPr>
          <p:cNvPr id="8" name="Text Placeholder 3">
            <a:extLst>
              <a:ext uri="{FF2B5EF4-FFF2-40B4-BE49-F238E27FC236}">
                <a16:creationId xmlns:a16="http://schemas.microsoft.com/office/drawing/2014/main" id="{371491D6-1FB8-BDA2-E09B-5FA849A85BBB}"/>
              </a:ext>
            </a:extLst>
          </p:cNvPr>
          <p:cNvSpPr txBox="1">
            <a:spLocks/>
          </p:cNvSpPr>
          <p:nvPr/>
        </p:nvSpPr>
        <p:spPr>
          <a:xfrm>
            <a:off x="354563" y="666098"/>
            <a:ext cx="4711959" cy="604999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1800" dirty="0">
                <a:solidFill>
                  <a:schemeClr val="accent1">
                    <a:lumMod val="75000"/>
                  </a:schemeClr>
                </a:solidFill>
                <a:latin typeface="+mj-lt"/>
              </a:rPr>
              <a:t>Create regular invoice.</a:t>
            </a:r>
          </a:p>
          <a:p>
            <a:pPr marL="342900" indent="-342900">
              <a:buFont typeface="+mj-lt"/>
              <a:buAutoNum type="arabicPeriod"/>
            </a:pPr>
            <a:r>
              <a:rPr lang="en-US" sz="1800" dirty="0">
                <a:solidFill>
                  <a:schemeClr val="accent1">
                    <a:lumMod val="75000"/>
                  </a:schemeClr>
                </a:solidFill>
                <a:latin typeface="+mj-lt"/>
              </a:rPr>
              <a:t>Insert the main information.</a:t>
            </a:r>
          </a:p>
          <a:p>
            <a:pPr marL="342900" indent="-342900">
              <a:buFont typeface="+mj-lt"/>
              <a:buAutoNum type="arabicPeriod"/>
            </a:pPr>
            <a:r>
              <a:rPr lang="en-US" sz="1800" dirty="0">
                <a:solidFill>
                  <a:schemeClr val="accent1">
                    <a:lumMod val="75000"/>
                  </a:schemeClr>
                </a:solidFill>
                <a:latin typeface="+mj-lt"/>
              </a:rPr>
              <a:t>Insert the lines of the invoice.</a:t>
            </a:r>
          </a:p>
          <a:p>
            <a:pPr marL="342900" indent="-342900">
              <a:buFont typeface="+mj-lt"/>
              <a:buAutoNum type="arabicPeriod"/>
            </a:pPr>
            <a:r>
              <a:rPr lang="en-US" sz="1800" dirty="0">
                <a:solidFill>
                  <a:schemeClr val="accent1">
                    <a:lumMod val="75000"/>
                  </a:schemeClr>
                </a:solidFill>
                <a:latin typeface="+mj-lt"/>
              </a:rPr>
              <a:t>Press save.</a:t>
            </a:r>
          </a:p>
          <a:p>
            <a:pPr marL="342900" indent="-342900">
              <a:buFont typeface="+mj-lt"/>
              <a:buAutoNum type="arabicPeriod"/>
            </a:pPr>
            <a:r>
              <a:rPr lang="en-US" sz="1800" dirty="0">
                <a:solidFill>
                  <a:schemeClr val="accent1">
                    <a:lumMod val="75000"/>
                  </a:schemeClr>
                </a:solidFill>
                <a:latin typeface="+mj-lt"/>
              </a:rPr>
              <a:t>Press complete.</a:t>
            </a:r>
          </a:p>
          <a:p>
            <a:pPr marL="342900" indent="-342900">
              <a:buFont typeface="+mj-lt"/>
              <a:buAutoNum type="arabicPeriod"/>
            </a:pPr>
            <a:r>
              <a:rPr lang="en-US" sz="1800" dirty="0">
                <a:solidFill>
                  <a:schemeClr val="accent1">
                    <a:lumMod val="75000"/>
                  </a:schemeClr>
                </a:solidFill>
                <a:latin typeface="+mj-lt"/>
              </a:rPr>
              <a:t>Press tools from the top toolbar.</a:t>
            </a:r>
          </a:p>
          <a:p>
            <a:pPr marL="342900" indent="-342900">
              <a:buFont typeface="+mj-lt"/>
              <a:buAutoNum type="arabicPeriod"/>
            </a:pPr>
            <a:r>
              <a:rPr lang="en-US" sz="1800" dirty="0">
                <a:solidFill>
                  <a:schemeClr val="accent1">
                    <a:lumMod val="75000"/>
                  </a:schemeClr>
                </a:solidFill>
                <a:latin typeface="+mj-lt"/>
              </a:rPr>
              <a:t>Press create accounting.</a:t>
            </a:r>
          </a:p>
          <a:p>
            <a:pPr marL="342900" indent="-342900">
              <a:buFont typeface="+mj-lt"/>
              <a:buAutoNum type="arabicPeriod"/>
            </a:pPr>
            <a:r>
              <a:rPr lang="en-US" sz="1800" dirty="0">
                <a:solidFill>
                  <a:schemeClr val="accent1">
                    <a:lumMod val="75000"/>
                  </a:schemeClr>
                </a:solidFill>
                <a:latin typeface="+mj-lt"/>
              </a:rPr>
              <a:t>Choose final post.</a:t>
            </a:r>
          </a:p>
          <a:p>
            <a:pPr marL="342900" indent="-342900">
              <a:buFont typeface="+mj-lt"/>
              <a:buAutoNum type="arabicPeriod"/>
            </a:pPr>
            <a:r>
              <a:rPr lang="en-US" sz="1800" dirty="0">
                <a:solidFill>
                  <a:schemeClr val="accent1">
                    <a:lumMod val="75000"/>
                  </a:schemeClr>
                </a:solidFill>
                <a:latin typeface="+mj-lt"/>
              </a:rPr>
              <a:t>Press ok.</a:t>
            </a:r>
            <a:endParaRPr lang="ar-EG" sz="1800" dirty="0">
              <a:solidFill>
                <a:schemeClr val="accent1">
                  <a:lumMod val="75000"/>
                </a:schemeClr>
              </a:solidFill>
              <a:latin typeface="+mj-lt"/>
            </a:endParaRPr>
          </a:p>
          <a:p>
            <a:pPr marL="342900" indent="-342900">
              <a:buFont typeface="+mj-lt"/>
              <a:buAutoNum type="arabicPeriod"/>
            </a:pPr>
            <a:r>
              <a:rPr lang="en-US" sz="1800" dirty="0">
                <a:solidFill>
                  <a:schemeClr val="accent1">
                    <a:lumMod val="75000"/>
                  </a:schemeClr>
                </a:solidFill>
                <a:latin typeface="+mj-lt"/>
              </a:rPr>
              <a:t>Press actions from the top toolbar and choose credit.</a:t>
            </a:r>
          </a:p>
          <a:p>
            <a:pPr marL="342900" indent="-342900">
              <a:buFont typeface="+mj-lt"/>
              <a:buAutoNum type="arabicPeriod"/>
            </a:pPr>
            <a:r>
              <a:rPr lang="en-US" sz="1800" dirty="0">
                <a:solidFill>
                  <a:schemeClr val="accent1">
                    <a:lumMod val="75000"/>
                  </a:schemeClr>
                </a:solidFill>
                <a:latin typeface="+mj-lt"/>
              </a:rPr>
              <a:t>Insert the main information (date, </a:t>
            </a:r>
            <a:r>
              <a:rPr lang="en-US" sz="1800" dirty="0" err="1">
                <a:solidFill>
                  <a:schemeClr val="accent1">
                    <a:lumMod val="75000"/>
                  </a:schemeClr>
                </a:solidFill>
                <a:latin typeface="+mj-lt"/>
              </a:rPr>
              <a:t>gl</a:t>
            </a:r>
            <a:r>
              <a:rPr lang="en-US" sz="1800" dirty="0">
                <a:solidFill>
                  <a:schemeClr val="accent1">
                    <a:lumMod val="75000"/>
                  </a:schemeClr>
                </a:solidFill>
                <a:latin typeface="+mj-lt"/>
              </a:rPr>
              <a:t> date, type) in the window which will open.</a:t>
            </a:r>
          </a:p>
          <a:p>
            <a:pPr marL="342900" indent="-342900">
              <a:buFont typeface="+mj-lt"/>
              <a:buAutoNum type="arabicPeriod"/>
            </a:pPr>
            <a:r>
              <a:rPr lang="en-US" sz="1800" dirty="0">
                <a:solidFill>
                  <a:schemeClr val="accent1">
                    <a:lumMod val="75000"/>
                  </a:schemeClr>
                </a:solidFill>
                <a:latin typeface="+mj-lt"/>
              </a:rPr>
              <a:t>Press in front of credit allocations and choose lines only.</a:t>
            </a:r>
          </a:p>
          <a:p>
            <a:pPr marL="342900" indent="-342900">
              <a:buFont typeface="+mj-lt"/>
              <a:buAutoNum type="arabicPeriod"/>
            </a:pPr>
            <a:r>
              <a:rPr lang="en-US" sz="1800" dirty="0">
                <a:solidFill>
                  <a:schemeClr val="accent1">
                    <a:lumMod val="75000"/>
                  </a:schemeClr>
                </a:solidFill>
                <a:latin typeface="+mj-lt"/>
              </a:rPr>
              <a:t>Insert the percentage of the needed credit or the amount of it (with negative sign).</a:t>
            </a:r>
          </a:p>
          <a:p>
            <a:pPr marL="342900" indent="-342900">
              <a:buFont typeface="+mj-lt"/>
              <a:buAutoNum type="arabicPeriod"/>
            </a:pPr>
            <a:r>
              <a:rPr lang="en-US" sz="1800" dirty="0">
                <a:solidFill>
                  <a:schemeClr val="accent1">
                    <a:lumMod val="75000"/>
                  </a:schemeClr>
                </a:solidFill>
                <a:latin typeface="+mj-lt"/>
              </a:rPr>
              <a:t>Press save, press complete, press tools then create accounting final post.</a:t>
            </a:r>
          </a:p>
          <a:p>
            <a:pPr marL="342900" indent="-342900">
              <a:buFont typeface="+mj-lt"/>
              <a:buAutoNum type="arabicPeriod"/>
            </a:pPr>
            <a:endParaRPr lang="en-US" sz="1800" dirty="0">
              <a:solidFill>
                <a:schemeClr val="accent1">
                  <a:lumMod val="75000"/>
                </a:schemeClr>
              </a:solidFill>
            </a:endParaRPr>
          </a:p>
        </p:txBody>
      </p:sp>
      <p:pic>
        <p:nvPicPr>
          <p:cNvPr id="9" name="Content Placeholder 40" descr="A screenshot of a computer&#10;&#10;Description automatically generated">
            <a:extLst>
              <a:ext uri="{FF2B5EF4-FFF2-40B4-BE49-F238E27FC236}">
                <a16:creationId xmlns:a16="http://schemas.microsoft.com/office/drawing/2014/main" id="{E0CE22A6-3C84-E04E-68BB-4CF098F62C4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r="34400" b="16114"/>
          <a:stretch/>
        </p:blipFill>
        <p:spPr>
          <a:xfrm>
            <a:off x="5066522" y="666098"/>
            <a:ext cx="6941976" cy="4738144"/>
          </a:xfrm>
          <a:prstGeom prst="rect">
            <a:avLst/>
          </a:prstGeom>
          <a:ln>
            <a:solidFill>
              <a:schemeClr val="accent1"/>
            </a:solidFill>
          </a:ln>
        </p:spPr>
      </p:pic>
      <p:pic>
        <p:nvPicPr>
          <p:cNvPr id="10" name="Picture 9" descr="A screenshot of a computer&#10;&#10;Description automatically generated">
            <a:extLst>
              <a:ext uri="{FF2B5EF4-FFF2-40B4-BE49-F238E27FC236}">
                <a16:creationId xmlns:a16="http://schemas.microsoft.com/office/drawing/2014/main" id="{0F1840DA-2B3F-1D2C-1B7B-53D60C9CD71D}"/>
              </a:ext>
            </a:extLst>
          </p:cNvPr>
          <p:cNvPicPr>
            <a:picLocks noChangeAspect="1"/>
          </p:cNvPicPr>
          <p:nvPr/>
        </p:nvPicPr>
        <p:blipFill>
          <a:blip r:embed="rId3">
            <a:extLst>
              <a:ext uri="{28A0092B-C50C-407E-A947-70E740481C1C}">
                <a14:useLocalDpi xmlns:a14="http://schemas.microsoft.com/office/drawing/2010/main" val="0"/>
              </a:ext>
            </a:extLst>
          </a:blip>
          <a:srcRect t="8889" r="32584" b="15704"/>
          <a:stretch/>
        </p:blipFill>
        <p:spPr>
          <a:xfrm>
            <a:off x="5066522" y="666097"/>
            <a:ext cx="6941976" cy="4738143"/>
          </a:xfrm>
          <a:prstGeom prst="rect">
            <a:avLst/>
          </a:prstGeom>
        </p:spPr>
      </p:pic>
      <p:pic>
        <p:nvPicPr>
          <p:cNvPr id="12" name="Content Placeholder 9" descr="A screenshot of a computer&#10;&#10;Description automatically generated">
            <a:extLst>
              <a:ext uri="{FF2B5EF4-FFF2-40B4-BE49-F238E27FC236}">
                <a16:creationId xmlns:a16="http://schemas.microsoft.com/office/drawing/2014/main" id="{9A059354-1C86-8BC0-B6DB-D3D47FB2E203}"/>
              </a:ext>
            </a:extLst>
          </p:cNvPr>
          <p:cNvPicPr>
            <a:picLocks noChangeAspect="1"/>
          </p:cNvPicPr>
          <p:nvPr/>
        </p:nvPicPr>
        <p:blipFill>
          <a:blip r:embed="rId4">
            <a:extLst>
              <a:ext uri="{28A0092B-C50C-407E-A947-70E740481C1C}">
                <a14:useLocalDpi xmlns:a14="http://schemas.microsoft.com/office/drawing/2010/main" val="0"/>
              </a:ext>
            </a:extLst>
          </a:blip>
          <a:srcRect t="3133" r="34400" b="15857"/>
          <a:stretch/>
        </p:blipFill>
        <p:spPr>
          <a:xfrm>
            <a:off x="5066521" y="666095"/>
            <a:ext cx="6941975" cy="4738143"/>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739E26B9-CF74-2094-7741-32B369CBE701}"/>
              </a:ext>
            </a:extLst>
          </p:cNvPr>
          <p:cNvPicPr>
            <a:picLocks noChangeAspect="1"/>
          </p:cNvPicPr>
          <p:nvPr/>
        </p:nvPicPr>
        <p:blipFill>
          <a:blip r:embed="rId5">
            <a:extLst>
              <a:ext uri="{28A0092B-C50C-407E-A947-70E740481C1C}">
                <a14:useLocalDpi xmlns:a14="http://schemas.microsoft.com/office/drawing/2010/main" val="0"/>
              </a:ext>
            </a:extLst>
          </a:blip>
          <a:srcRect t="3005" r="34313" b="14725"/>
          <a:stretch/>
        </p:blipFill>
        <p:spPr>
          <a:xfrm>
            <a:off x="5066519" y="666091"/>
            <a:ext cx="6941974" cy="4738142"/>
          </a:xfrm>
          <a:prstGeom prst="rect">
            <a:avLst/>
          </a:prstGeom>
        </p:spPr>
      </p:pic>
      <p:sp>
        <p:nvSpPr>
          <p:cNvPr id="15" name="Date Placeholder 14">
            <a:extLst>
              <a:ext uri="{FF2B5EF4-FFF2-40B4-BE49-F238E27FC236}">
                <a16:creationId xmlns:a16="http://schemas.microsoft.com/office/drawing/2014/main" id="{1BAEEE9C-B6AC-9066-C2ED-E4BFC3C775ED}"/>
              </a:ext>
            </a:extLst>
          </p:cNvPr>
          <p:cNvSpPr>
            <a:spLocks noGrp="1"/>
          </p:cNvSpPr>
          <p:nvPr>
            <p:ph type="dt" sz="half" idx="10"/>
          </p:nvPr>
        </p:nvSpPr>
        <p:spPr/>
        <p:txBody>
          <a:bodyPr/>
          <a:lstStyle/>
          <a:p>
            <a:r>
              <a:rPr lang="en-US"/>
              <a:t>25/10/2024</a:t>
            </a:r>
            <a:endParaRPr lang="en-AE"/>
          </a:p>
        </p:txBody>
      </p:sp>
      <p:sp>
        <p:nvSpPr>
          <p:cNvPr id="16" name="Slide Number Placeholder 15">
            <a:extLst>
              <a:ext uri="{FF2B5EF4-FFF2-40B4-BE49-F238E27FC236}">
                <a16:creationId xmlns:a16="http://schemas.microsoft.com/office/drawing/2014/main" id="{C8D380B6-0D7E-FEAD-21D6-902C5D7AA526}"/>
              </a:ext>
            </a:extLst>
          </p:cNvPr>
          <p:cNvSpPr>
            <a:spLocks noGrp="1"/>
          </p:cNvSpPr>
          <p:nvPr>
            <p:ph type="sldNum" sz="quarter" idx="12"/>
          </p:nvPr>
        </p:nvSpPr>
        <p:spPr/>
        <p:txBody>
          <a:bodyPr/>
          <a:lstStyle/>
          <a:p>
            <a:fld id="{58A4A499-8921-495D-800B-45F50E9E62BB}" type="slidenum">
              <a:rPr lang="en-AE" smtClean="0"/>
              <a:t>20</a:t>
            </a:fld>
            <a:endParaRPr lang="en-AE"/>
          </a:p>
        </p:txBody>
      </p:sp>
    </p:spTree>
    <p:extLst>
      <p:ext uri="{BB962C8B-B14F-4D97-AF65-F5344CB8AC3E}">
        <p14:creationId xmlns:p14="http://schemas.microsoft.com/office/powerpoint/2010/main" val="396362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0CC8CA97-4A5E-9B5B-C88B-BA5DA9EA9711}"/>
              </a:ext>
            </a:extLst>
          </p:cNvPr>
          <p:cNvSpPr>
            <a:spLocks noGrp="1"/>
          </p:cNvSpPr>
          <p:nvPr>
            <p:ph type="dt" sz="half" idx="10"/>
          </p:nvPr>
        </p:nvSpPr>
        <p:spPr/>
        <p:txBody>
          <a:bodyPr/>
          <a:lstStyle/>
          <a:p>
            <a:r>
              <a:rPr lang="en-US"/>
              <a:t>25/10/2024</a:t>
            </a:r>
            <a:endParaRPr lang="en-AE"/>
          </a:p>
        </p:txBody>
      </p:sp>
      <p:sp>
        <p:nvSpPr>
          <p:cNvPr id="7" name="Slide Number Placeholder 6">
            <a:extLst>
              <a:ext uri="{FF2B5EF4-FFF2-40B4-BE49-F238E27FC236}">
                <a16:creationId xmlns:a16="http://schemas.microsoft.com/office/drawing/2014/main" id="{267DBBF8-01FB-92EE-963B-39BFE279816A}"/>
              </a:ext>
            </a:extLst>
          </p:cNvPr>
          <p:cNvSpPr>
            <a:spLocks noGrp="1"/>
          </p:cNvSpPr>
          <p:nvPr>
            <p:ph type="sldNum" sz="quarter" idx="12"/>
          </p:nvPr>
        </p:nvSpPr>
        <p:spPr/>
        <p:txBody>
          <a:bodyPr/>
          <a:lstStyle/>
          <a:p>
            <a:fld id="{58A4A499-8921-495D-800B-45F50E9E62BB}" type="slidenum">
              <a:rPr lang="en-AE" smtClean="0"/>
              <a:t>21</a:t>
            </a:fld>
            <a:endParaRPr lang="en-AE"/>
          </a:p>
        </p:txBody>
      </p:sp>
      <p:sp>
        <p:nvSpPr>
          <p:cNvPr id="8" name="TextBox 7">
            <a:extLst>
              <a:ext uri="{FF2B5EF4-FFF2-40B4-BE49-F238E27FC236}">
                <a16:creationId xmlns:a16="http://schemas.microsoft.com/office/drawing/2014/main" id="{46F59567-8904-DA83-76B6-4F552024ABDE}"/>
              </a:ext>
            </a:extLst>
          </p:cNvPr>
          <p:cNvSpPr txBox="1"/>
          <p:nvPr/>
        </p:nvSpPr>
        <p:spPr>
          <a:xfrm>
            <a:off x="111968" y="136525"/>
            <a:ext cx="5610808" cy="430887"/>
          </a:xfrm>
          <a:prstGeom prst="rect">
            <a:avLst/>
          </a:prstGeom>
          <a:noFill/>
        </p:spPr>
        <p:txBody>
          <a:bodyPr wrap="square" rtlCol="0">
            <a:spAutoFit/>
          </a:bodyPr>
          <a:lstStyle/>
          <a:p>
            <a:pPr marL="342900" indent="-342900">
              <a:buFont typeface="Wingdings" panose="05000000000000000000" pitchFamily="2" charset="2"/>
              <a:buChar char="Ø"/>
            </a:pPr>
            <a:r>
              <a:rPr lang="en-US" sz="2200" b="1" dirty="0">
                <a:solidFill>
                  <a:schemeClr val="accent1">
                    <a:lumMod val="75000"/>
                  </a:schemeClr>
                </a:solidFill>
              </a:rPr>
              <a:t>Invoiced credit memo</a:t>
            </a:r>
            <a:endParaRPr lang="en-AE" sz="2200" b="1" dirty="0">
              <a:solidFill>
                <a:schemeClr val="accent1">
                  <a:lumMod val="75000"/>
                </a:schemeClr>
              </a:solidFill>
            </a:endParaRPr>
          </a:p>
        </p:txBody>
      </p:sp>
      <p:sp>
        <p:nvSpPr>
          <p:cNvPr id="9" name="TextBox 8">
            <a:extLst>
              <a:ext uri="{FF2B5EF4-FFF2-40B4-BE49-F238E27FC236}">
                <a16:creationId xmlns:a16="http://schemas.microsoft.com/office/drawing/2014/main" id="{22960BA0-D367-F0CD-3419-81F619F44A06}"/>
              </a:ext>
            </a:extLst>
          </p:cNvPr>
          <p:cNvSpPr txBox="1"/>
          <p:nvPr/>
        </p:nvSpPr>
        <p:spPr>
          <a:xfrm>
            <a:off x="485193" y="567412"/>
            <a:ext cx="4777272" cy="5078313"/>
          </a:xfrm>
          <a:prstGeom prst="rect">
            <a:avLst/>
          </a:prstGeom>
          <a:noFill/>
        </p:spPr>
        <p:txBody>
          <a:bodyPr wrap="square" rtlCol="0">
            <a:spAutoFit/>
          </a:bodyPr>
          <a:lstStyle/>
          <a:p>
            <a:pPr marL="342900" indent="-342900">
              <a:buFont typeface="+mj-lt"/>
              <a:buAutoNum type="arabicPeriod"/>
            </a:pPr>
            <a:r>
              <a:rPr lang="en-US" sz="1700" dirty="0">
                <a:solidFill>
                  <a:schemeClr val="accent1">
                    <a:lumMod val="75000"/>
                  </a:schemeClr>
                </a:solidFill>
                <a:latin typeface="+mj-lt"/>
              </a:rPr>
              <a:t>to make transaction type for credit memo:</a:t>
            </a:r>
          </a:p>
          <a:p>
            <a:pPr lvl="1"/>
            <a:r>
              <a:rPr lang="en-US" sz="1700" dirty="0">
                <a:solidFill>
                  <a:schemeClr val="accent1">
                    <a:lumMod val="75000"/>
                  </a:schemeClr>
                </a:solidFill>
                <a:latin typeface="+mj-lt"/>
              </a:rPr>
              <a:t>From the navigator go to &gt;setup &gt;transactions &gt; transaction types.</a:t>
            </a:r>
          </a:p>
          <a:p>
            <a:pPr marL="342900" indent="-342900">
              <a:buFont typeface="+mj-lt"/>
              <a:buAutoNum type="arabicPeriod"/>
            </a:pPr>
            <a:endParaRPr lang="en-US" sz="1700" dirty="0">
              <a:solidFill>
                <a:schemeClr val="accent1">
                  <a:lumMod val="75000"/>
                </a:schemeClr>
              </a:solidFill>
              <a:latin typeface="+mj-lt"/>
            </a:endParaRPr>
          </a:p>
          <a:p>
            <a:pPr marL="342900" indent="-342900">
              <a:buFont typeface="+mj-lt"/>
              <a:buAutoNum type="arabicPeriod"/>
            </a:pPr>
            <a:r>
              <a:rPr lang="en-US" sz="1700" dirty="0">
                <a:solidFill>
                  <a:schemeClr val="accent1">
                    <a:lumMod val="75000"/>
                  </a:schemeClr>
                </a:solidFill>
                <a:latin typeface="+mj-lt"/>
              </a:rPr>
              <a:t>Insert the main information and choose the sign negative then insert the needed accounts.</a:t>
            </a:r>
          </a:p>
          <a:p>
            <a:pPr marL="342900" indent="-342900">
              <a:buFont typeface="+mj-lt"/>
              <a:buAutoNum type="arabicPeriod"/>
            </a:pPr>
            <a:endParaRPr lang="en-US" sz="1700" dirty="0">
              <a:solidFill>
                <a:schemeClr val="accent1">
                  <a:lumMod val="75000"/>
                </a:schemeClr>
              </a:solidFill>
              <a:latin typeface="+mj-lt"/>
            </a:endParaRPr>
          </a:p>
          <a:p>
            <a:pPr marL="342900" indent="-342900">
              <a:buFont typeface="+mj-lt"/>
              <a:buAutoNum type="arabicPeriod"/>
            </a:pPr>
            <a:r>
              <a:rPr lang="en-US" sz="1700" dirty="0">
                <a:solidFill>
                  <a:schemeClr val="accent1">
                    <a:lumMod val="75000"/>
                  </a:schemeClr>
                </a:solidFill>
                <a:latin typeface="+mj-lt"/>
              </a:rPr>
              <a:t>To make an invoice to apply the credit memo to it, Go to transactions screen and create a regular invoice and insert the main information.</a:t>
            </a:r>
          </a:p>
          <a:p>
            <a:pPr marL="342900" indent="-342900">
              <a:buFont typeface="+mj-lt"/>
              <a:buAutoNum type="arabicPeriod"/>
            </a:pPr>
            <a:endParaRPr lang="en-US" sz="1700" dirty="0">
              <a:solidFill>
                <a:schemeClr val="accent1">
                  <a:lumMod val="75000"/>
                </a:schemeClr>
              </a:solidFill>
              <a:latin typeface="+mj-lt"/>
            </a:endParaRPr>
          </a:p>
          <a:p>
            <a:pPr marL="342900" indent="-342900">
              <a:buFont typeface="+mj-lt"/>
              <a:buAutoNum type="arabicPeriod"/>
            </a:pPr>
            <a:r>
              <a:rPr lang="en-US" sz="1700" dirty="0">
                <a:solidFill>
                  <a:schemeClr val="accent1">
                    <a:lumMod val="75000"/>
                  </a:schemeClr>
                </a:solidFill>
                <a:latin typeface="+mj-lt"/>
              </a:rPr>
              <a:t>Go to the lines tap and insert the invoice lines and press save.</a:t>
            </a:r>
          </a:p>
          <a:p>
            <a:pPr marL="342900" indent="-342900">
              <a:buFont typeface="+mj-lt"/>
              <a:buAutoNum type="arabicPeriod"/>
            </a:pPr>
            <a:endParaRPr lang="en-US" sz="1700" dirty="0">
              <a:solidFill>
                <a:schemeClr val="accent1">
                  <a:lumMod val="75000"/>
                </a:schemeClr>
              </a:solidFill>
              <a:latin typeface="+mj-lt"/>
            </a:endParaRPr>
          </a:p>
          <a:p>
            <a:pPr marL="342900" indent="-342900">
              <a:buFont typeface="+mj-lt"/>
              <a:buAutoNum type="arabicPeriod"/>
            </a:pPr>
            <a:r>
              <a:rPr lang="en-US" sz="1700" dirty="0">
                <a:solidFill>
                  <a:schemeClr val="accent1">
                    <a:lumMod val="75000"/>
                  </a:schemeClr>
                </a:solidFill>
                <a:latin typeface="+mj-lt"/>
              </a:rPr>
              <a:t>Go back to the transactions screen and press complete then press tools from top toolbar and choose create accounting then choose final post and ok.</a:t>
            </a:r>
          </a:p>
          <a:p>
            <a:endParaRPr lang="en-AE" dirty="0"/>
          </a:p>
        </p:txBody>
      </p:sp>
      <p:pic>
        <p:nvPicPr>
          <p:cNvPr id="10" name="Content Placeholder 5" descr="A screenshot of a computer&#10;&#10;Description automatically generated">
            <a:extLst>
              <a:ext uri="{FF2B5EF4-FFF2-40B4-BE49-F238E27FC236}">
                <a16:creationId xmlns:a16="http://schemas.microsoft.com/office/drawing/2014/main" id="{929C0707-48DA-3F13-F877-B4D44961F31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3416" r="34831" b="27477"/>
          <a:stretch/>
        </p:blipFill>
        <p:spPr>
          <a:xfrm>
            <a:off x="5262465" y="567412"/>
            <a:ext cx="6910873" cy="4946980"/>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B3F73F53-9C12-E6EC-141D-D1147411C6A4}"/>
              </a:ext>
            </a:extLst>
          </p:cNvPr>
          <p:cNvPicPr>
            <a:picLocks noChangeAspect="1"/>
          </p:cNvPicPr>
          <p:nvPr/>
        </p:nvPicPr>
        <p:blipFill>
          <a:blip r:embed="rId3">
            <a:extLst>
              <a:ext uri="{28A0092B-C50C-407E-A947-70E740481C1C}">
                <a14:useLocalDpi xmlns:a14="http://schemas.microsoft.com/office/drawing/2010/main" val="0"/>
              </a:ext>
            </a:extLst>
          </a:blip>
          <a:srcRect t="3515" r="35302" b="21886"/>
          <a:stretch/>
        </p:blipFill>
        <p:spPr>
          <a:xfrm>
            <a:off x="5262465" y="567412"/>
            <a:ext cx="6929535" cy="4946979"/>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A11D6829-E060-24B5-08D3-A5B5DEED2003}"/>
              </a:ext>
            </a:extLst>
          </p:cNvPr>
          <p:cNvPicPr>
            <a:picLocks noChangeAspect="1"/>
          </p:cNvPicPr>
          <p:nvPr/>
        </p:nvPicPr>
        <p:blipFill>
          <a:blip r:embed="rId4">
            <a:extLst>
              <a:ext uri="{28A0092B-C50C-407E-A947-70E740481C1C}">
                <a14:useLocalDpi xmlns:a14="http://schemas.microsoft.com/office/drawing/2010/main" val="0"/>
              </a:ext>
            </a:extLst>
          </a:blip>
          <a:srcRect t="4249" r="33077" b="20440"/>
          <a:stretch/>
        </p:blipFill>
        <p:spPr>
          <a:xfrm>
            <a:off x="5262465" y="567411"/>
            <a:ext cx="6910873" cy="4946979"/>
          </a:xfrm>
          <a:prstGeom prst="rect">
            <a:avLst/>
          </a:prstGeom>
        </p:spPr>
      </p:pic>
    </p:spTree>
    <p:extLst>
      <p:ext uri="{BB962C8B-B14F-4D97-AF65-F5344CB8AC3E}">
        <p14:creationId xmlns:p14="http://schemas.microsoft.com/office/powerpoint/2010/main" val="3097421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C59297A-D38E-CB6E-CC0B-47235B1B40B5}"/>
              </a:ext>
            </a:extLst>
          </p:cNvPr>
          <p:cNvSpPr>
            <a:spLocks noGrp="1"/>
          </p:cNvSpPr>
          <p:nvPr>
            <p:ph type="dt" sz="half" idx="10"/>
          </p:nvPr>
        </p:nvSpPr>
        <p:spPr/>
        <p:txBody>
          <a:bodyPr/>
          <a:lstStyle/>
          <a:p>
            <a:r>
              <a:rPr lang="en-US"/>
              <a:t>25/10/2024</a:t>
            </a:r>
            <a:endParaRPr lang="en-AE"/>
          </a:p>
        </p:txBody>
      </p:sp>
      <p:sp>
        <p:nvSpPr>
          <p:cNvPr id="5" name="Slide Number Placeholder 4">
            <a:extLst>
              <a:ext uri="{FF2B5EF4-FFF2-40B4-BE49-F238E27FC236}">
                <a16:creationId xmlns:a16="http://schemas.microsoft.com/office/drawing/2014/main" id="{21F7CBB2-DD72-0078-20C3-42E5FA282833}"/>
              </a:ext>
            </a:extLst>
          </p:cNvPr>
          <p:cNvSpPr>
            <a:spLocks noGrp="1"/>
          </p:cNvSpPr>
          <p:nvPr>
            <p:ph type="sldNum" sz="quarter" idx="12"/>
          </p:nvPr>
        </p:nvSpPr>
        <p:spPr/>
        <p:txBody>
          <a:bodyPr/>
          <a:lstStyle/>
          <a:p>
            <a:fld id="{58A4A499-8921-495D-800B-45F50E9E62BB}" type="slidenum">
              <a:rPr lang="en-AE" smtClean="0"/>
              <a:t>22</a:t>
            </a:fld>
            <a:endParaRPr lang="en-AE"/>
          </a:p>
        </p:txBody>
      </p:sp>
      <p:sp>
        <p:nvSpPr>
          <p:cNvPr id="6" name="Text Placeholder 3">
            <a:extLst>
              <a:ext uri="{FF2B5EF4-FFF2-40B4-BE49-F238E27FC236}">
                <a16:creationId xmlns:a16="http://schemas.microsoft.com/office/drawing/2014/main" id="{A2775448-AF21-5BE3-BC32-7F5EE75E8F91}"/>
              </a:ext>
            </a:extLst>
          </p:cNvPr>
          <p:cNvSpPr txBox="1">
            <a:spLocks/>
          </p:cNvSpPr>
          <p:nvPr/>
        </p:nvSpPr>
        <p:spPr>
          <a:xfrm>
            <a:off x="556570" y="715680"/>
            <a:ext cx="4584595" cy="40149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AutoNum type="arabicPeriod" startAt="6"/>
            </a:pPr>
            <a:r>
              <a:rPr lang="en-US" sz="1700" dirty="0">
                <a:solidFill>
                  <a:schemeClr val="accent1">
                    <a:lumMod val="75000"/>
                  </a:schemeClr>
                </a:solidFill>
                <a:latin typeface="+mj-lt"/>
              </a:rPr>
              <a:t>create a transactions in class of credit memo and insert credit memo transaction type we made before and insert the exact customer engaged with last regular invoice we created.</a:t>
            </a:r>
          </a:p>
          <a:p>
            <a:pPr marL="342900" indent="-342900">
              <a:buAutoNum type="arabicPeriod" startAt="6"/>
            </a:pPr>
            <a:r>
              <a:rPr lang="en-US" sz="1700" dirty="0">
                <a:solidFill>
                  <a:schemeClr val="accent1">
                    <a:lumMod val="75000"/>
                  </a:schemeClr>
                </a:solidFill>
                <a:latin typeface="+mj-lt"/>
              </a:rPr>
              <a:t>Go to lines tap and put the credit value in negative sign then press save.</a:t>
            </a:r>
          </a:p>
          <a:p>
            <a:pPr marL="342900" indent="-342900">
              <a:buAutoNum type="arabicPeriod" startAt="6"/>
            </a:pPr>
            <a:r>
              <a:rPr lang="en-US" sz="1700" dirty="0">
                <a:solidFill>
                  <a:schemeClr val="accent1">
                    <a:lumMod val="75000"/>
                  </a:schemeClr>
                </a:solidFill>
                <a:latin typeface="+mj-lt"/>
              </a:rPr>
              <a:t>Go back to the transaction screen and press complete and press actions from the top toolbar then choose applications.</a:t>
            </a:r>
          </a:p>
          <a:p>
            <a:pPr marL="342900" indent="-342900">
              <a:buAutoNum type="arabicPeriod" startAt="6"/>
            </a:pPr>
            <a:r>
              <a:rPr lang="en-US" sz="1700" dirty="0">
                <a:solidFill>
                  <a:schemeClr val="accent1">
                    <a:lumMod val="75000"/>
                  </a:schemeClr>
                </a:solidFill>
                <a:latin typeface="+mj-lt"/>
              </a:rPr>
              <a:t>In the window which will open press under apply to choose the invoice you need to apply the credit to, put the date and </a:t>
            </a:r>
            <a:r>
              <a:rPr lang="en-US" sz="1700" dirty="0" err="1">
                <a:solidFill>
                  <a:schemeClr val="accent1">
                    <a:lumMod val="75000"/>
                  </a:schemeClr>
                </a:solidFill>
                <a:latin typeface="+mj-lt"/>
              </a:rPr>
              <a:t>gl</a:t>
            </a:r>
            <a:r>
              <a:rPr lang="en-US" sz="1700" dirty="0">
                <a:solidFill>
                  <a:schemeClr val="accent1">
                    <a:lumMod val="75000"/>
                  </a:schemeClr>
                </a:solidFill>
                <a:latin typeface="+mj-lt"/>
              </a:rPr>
              <a:t> date then press save and go back to create accounting final post.</a:t>
            </a:r>
          </a:p>
        </p:txBody>
      </p:sp>
      <p:sp>
        <p:nvSpPr>
          <p:cNvPr id="8" name="TextBox 7">
            <a:extLst>
              <a:ext uri="{FF2B5EF4-FFF2-40B4-BE49-F238E27FC236}">
                <a16:creationId xmlns:a16="http://schemas.microsoft.com/office/drawing/2014/main" id="{5C59D72B-C662-055F-DDA6-104E5F3A1F66}"/>
              </a:ext>
            </a:extLst>
          </p:cNvPr>
          <p:cNvSpPr txBox="1"/>
          <p:nvPr/>
        </p:nvSpPr>
        <p:spPr>
          <a:xfrm>
            <a:off x="156288" y="136525"/>
            <a:ext cx="6097554" cy="400110"/>
          </a:xfrm>
          <a:prstGeom prst="rect">
            <a:avLst/>
          </a:prstGeom>
          <a:noFill/>
        </p:spPr>
        <p:txBody>
          <a:bodyPr wrap="square">
            <a:spAutoFit/>
          </a:bodyPr>
          <a:lstStyle/>
          <a:p>
            <a:pPr marL="342900" indent="-342900">
              <a:buFont typeface="Wingdings" panose="05000000000000000000" pitchFamily="2" charset="2"/>
              <a:buChar char="Ø"/>
            </a:pPr>
            <a:r>
              <a:rPr lang="en-US" sz="2000" b="1" dirty="0">
                <a:solidFill>
                  <a:schemeClr val="accent1">
                    <a:lumMod val="75000"/>
                  </a:schemeClr>
                </a:solidFill>
              </a:rPr>
              <a:t>Invoiced credit memo (continue)</a:t>
            </a:r>
            <a:endParaRPr lang="en-AE" sz="2000" b="1" dirty="0">
              <a:solidFill>
                <a:schemeClr val="accent1">
                  <a:lumMod val="75000"/>
                </a:schemeClr>
              </a:solidFill>
            </a:endParaRPr>
          </a:p>
        </p:txBody>
      </p:sp>
      <p:pic>
        <p:nvPicPr>
          <p:cNvPr id="9" name="Content Placeholder 7" descr="A screenshot of a computer&#10;&#10;Description automatically generated">
            <a:extLst>
              <a:ext uri="{FF2B5EF4-FFF2-40B4-BE49-F238E27FC236}">
                <a16:creationId xmlns:a16="http://schemas.microsoft.com/office/drawing/2014/main" id="{BC3C54C3-F8B5-1D7E-307C-82ACCE16F0F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478" r="35476" b="21370"/>
          <a:stretch/>
        </p:blipFill>
        <p:spPr>
          <a:xfrm>
            <a:off x="5407796" y="715680"/>
            <a:ext cx="6662906" cy="4901349"/>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8FE9F968-9A6A-E242-DBD1-740630A848D0}"/>
              </a:ext>
            </a:extLst>
          </p:cNvPr>
          <p:cNvPicPr>
            <a:picLocks noChangeAspect="1"/>
          </p:cNvPicPr>
          <p:nvPr/>
        </p:nvPicPr>
        <p:blipFill>
          <a:blip r:embed="rId3">
            <a:extLst>
              <a:ext uri="{28A0092B-C50C-407E-A947-70E740481C1C}">
                <a14:useLocalDpi xmlns:a14="http://schemas.microsoft.com/office/drawing/2010/main" val="0"/>
              </a:ext>
            </a:extLst>
          </a:blip>
          <a:srcRect t="3112" r="34500" b="26962"/>
          <a:stretch/>
        </p:blipFill>
        <p:spPr>
          <a:xfrm>
            <a:off x="5407796" y="715681"/>
            <a:ext cx="6662905" cy="4817372"/>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2066C4A6-C8D9-45FB-7054-A18B763572BB}"/>
              </a:ext>
            </a:extLst>
          </p:cNvPr>
          <p:cNvPicPr>
            <a:picLocks noChangeAspect="1"/>
          </p:cNvPicPr>
          <p:nvPr/>
        </p:nvPicPr>
        <p:blipFill>
          <a:blip r:embed="rId4">
            <a:extLst>
              <a:ext uri="{28A0092B-C50C-407E-A947-70E740481C1C}">
                <a14:useLocalDpi xmlns:a14="http://schemas.microsoft.com/office/drawing/2010/main" val="0"/>
              </a:ext>
            </a:extLst>
          </a:blip>
          <a:srcRect t="2963" r="33333" b="23555"/>
          <a:stretch/>
        </p:blipFill>
        <p:spPr>
          <a:xfrm>
            <a:off x="5407795" y="715679"/>
            <a:ext cx="6662905" cy="4901349"/>
          </a:xfrm>
          <a:prstGeom prst="rect">
            <a:avLst/>
          </a:prstGeom>
        </p:spPr>
      </p:pic>
    </p:spTree>
    <p:extLst>
      <p:ext uri="{BB962C8B-B14F-4D97-AF65-F5344CB8AC3E}">
        <p14:creationId xmlns:p14="http://schemas.microsoft.com/office/powerpoint/2010/main" val="769127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0B22F9E-8C38-834E-4AD7-6946D2899D2A}"/>
              </a:ext>
            </a:extLst>
          </p:cNvPr>
          <p:cNvSpPr>
            <a:spLocks noGrp="1"/>
          </p:cNvSpPr>
          <p:nvPr>
            <p:ph type="dt" sz="half" idx="10"/>
          </p:nvPr>
        </p:nvSpPr>
        <p:spPr/>
        <p:txBody>
          <a:bodyPr/>
          <a:lstStyle/>
          <a:p>
            <a:r>
              <a:rPr lang="en-US" dirty="0"/>
              <a:t>25/10/2024</a:t>
            </a:r>
            <a:endParaRPr lang="en-AE" dirty="0"/>
          </a:p>
        </p:txBody>
      </p:sp>
      <p:sp>
        <p:nvSpPr>
          <p:cNvPr id="5" name="Slide Number Placeholder 4">
            <a:extLst>
              <a:ext uri="{FF2B5EF4-FFF2-40B4-BE49-F238E27FC236}">
                <a16:creationId xmlns:a16="http://schemas.microsoft.com/office/drawing/2014/main" id="{A7DEADFB-0895-E0E5-CAC5-C267D98A8B8F}"/>
              </a:ext>
            </a:extLst>
          </p:cNvPr>
          <p:cNvSpPr>
            <a:spLocks noGrp="1"/>
          </p:cNvSpPr>
          <p:nvPr>
            <p:ph type="sldNum" sz="quarter" idx="12"/>
          </p:nvPr>
        </p:nvSpPr>
        <p:spPr/>
        <p:txBody>
          <a:bodyPr/>
          <a:lstStyle/>
          <a:p>
            <a:fld id="{58A4A499-8921-495D-800B-45F50E9E62BB}" type="slidenum">
              <a:rPr lang="en-AE" smtClean="0"/>
              <a:t>23</a:t>
            </a:fld>
            <a:endParaRPr lang="en-AE"/>
          </a:p>
        </p:txBody>
      </p:sp>
      <p:sp>
        <p:nvSpPr>
          <p:cNvPr id="7" name="TextBox 6">
            <a:extLst>
              <a:ext uri="{FF2B5EF4-FFF2-40B4-BE49-F238E27FC236}">
                <a16:creationId xmlns:a16="http://schemas.microsoft.com/office/drawing/2014/main" id="{EA5F7170-3FB9-2674-38ED-8C64D09E0D21}"/>
              </a:ext>
            </a:extLst>
          </p:cNvPr>
          <p:cNvSpPr txBox="1"/>
          <p:nvPr/>
        </p:nvSpPr>
        <p:spPr>
          <a:xfrm>
            <a:off x="90974" y="133091"/>
            <a:ext cx="6097554" cy="400110"/>
          </a:xfrm>
          <a:prstGeom prst="rect">
            <a:avLst/>
          </a:prstGeom>
          <a:noFill/>
        </p:spPr>
        <p:txBody>
          <a:bodyPr wrap="square">
            <a:spAutoFit/>
          </a:bodyPr>
          <a:lstStyle/>
          <a:p>
            <a:pPr marL="285750" indent="-285750">
              <a:buFont typeface="Wingdings" panose="05000000000000000000" pitchFamily="2" charset="2"/>
              <a:buChar char="Ø"/>
            </a:pPr>
            <a:r>
              <a:rPr lang="en-US" sz="2000" b="1" dirty="0">
                <a:solidFill>
                  <a:schemeClr val="accent1">
                    <a:lumMod val="75000"/>
                  </a:schemeClr>
                </a:solidFill>
              </a:rPr>
              <a:t>Deposit transactions:</a:t>
            </a:r>
            <a:endParaRPr lang="en-AE" sz="2000" b="1" dirty="0">
              <a:solidFill>
                <a:schemeClr val="accent1">
                  <a:lumMod val="75000"/>
                </a:schemeClr>
              </a:solidFill>
            </a:endParaRPr>
          </a:p>
        </p:txBody>
      </p:sp>
      <p:sp>
        <p:nvSpPr>
          <p:cNvPr id="8" name="Text Placeholder 3">
            <a:extLst>
              <a:ext uri="{FF2B5EF4-FFF2-40B4-BE49-F238E27FC236}">
                <a16:creationId xmlns:a16="http://schemas.microsoft.com/office/drawing/2014/main" id="{C10A6782-6B56-8137-6D0E-15ABF9A50432}"/>
              </a:ext>
            </a:extLst>
          </p:cNvPr>
          <p:cNvSpPr txBox="1">
            <a:spLocks/>
          </p:cNvSpPr>
          <p:nvPr/>
        </p:nvSpPr>
        <p:spPr>
          <a:xfrm>
            <a:off x="471383" y="708150"/>
            <a:ext cx="4268568" cy="43023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1700" dirty="0">
                <a:solidFill>
                  <a:schemeClr val="accent1">
                    <a:lumMod val="75000"/>
                  </a:schemeClr>
                </a:solidFill>
                <a:latin typeface="+mj-lt"/>
              </a:rPr>
              <a:t>First creating deposit transaction like the way we created the credit memo type.</a:t>
            </a:r>
          </a:p>
          <a:p>
            <a:pPr marL="342900" indent="-342900">
              <a:buFont typeface="+mj-lt"/>
              <a:buAutoNum type="arabicPeriod"/>
            </a:pPr>
            <a:r>
              <a:rPr lang="en-US" sz="1700" dirty="0">
                <a:solidFill>
                  <a:schemeClr val="accent1">
                    <a:lumMod val="75000"/>
                  </a:schemeClr>
                </a:solidFill>
                <a:latin typeface="+mj-lt"/>
              </a:rPr>
              <a:t>Go to transactions main screen to create an invoice in the class of deposit and insert the deposit transaction type we created, insert the main information needed in the screen.</a:t>
            </a:r>
          </a:p>
          <a:p>
            <a:pPr marL="342900" indent="-342900">
              <a:buFont typeface="+mj-lt"/>
              <a:buAutoNum type="arabicPeriod"/>
            </a:pPr>
            <a:r>
              <a:rPr lang="en-US" sz="1700" dirty="0">
                <a:solidFill>
                  <a:schemeClr val="accent1">
                    <a:lumMod val="75000"/>
                  </a:schemeClr>
                </a:solidFill>
                <a:latin typeface="+mj-lt"/>
              </a:rPr>
              <a:t>Go to the commitment tap in the horizontal middle of the screen then put the date and the deposit amount, the item and the description then press save.</a:t>
            </a:r>
          </a:p>
          <a:p>
            <a:pPr marL="342900" indent="-342900">
              <a:buFont typeface="+mj-lt"/>
              <a:buAutoNum type="arabicPeriod"/>
            </a:pPr>
            <a:r>
              <a:rPr lang="en-US" sz="1700" dirty="0">
                <a:solidFill>
                  <a:schemeClr val="accent1">
                    <a:lumMod val="75000"/>
                  </a:schemeClr>
                </a:solidFill>
                <a:latin typeface="+mj-lt"/>
              </a:rPr>
              <a:t>Press complete then tools and create accounting final post.</a:t>
            </a:r>
          </a:p>
        </p:txBody>
      </p:sp>
      <p:pic>
        <p:nvPicPr>
          <p:cNvPr id="9" name="Content Placeholder 5" descr="A screenshot of a computer&#10;&#10;Description automatically generated">
            <a:extLst>
              <a:ext uri="{FF2B5EF4-FFF2-40B4-BE49-F238E27FC236}">
                <a16:creationId xmlns:a16="http://schemas.microsoft.com/office/drawing/2014/main" id="{61A7B165-222D-4195-F780-5FDE7EBF116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4275" r="34513" b="27705"/>
          <a:stretch/>
        </p:blipFill>
        <p:spPr>
          <a:xfrm>
            <a:off x="5139612" y="708150"/>
            <a:ext cx="6941975" cy="5318449"/>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A22CB138-4AAB-0ACF-5AB5-C812AD83BEFD}"/>
              </a:ext>
            </a:extLst>
          </p:cNvPr>
          <p:cNvPicPr>
            <a:picLocks noChangeAspect="1"/>
          </p:cNvPicPr>
          <p:nvPr/>
        </p:nvPicPr>
        <p:blipFill>
          <a:blip r:embed="rId3">
            <a:extLst>
              <a:ext uri="{28A0092B-C50C-407E-A947-70E740481C1C}">
                <a14:useLocalDpi xmlns:a14="http://schemas.microsoft.com/office/drawing/2010/main" val="0"/>
              </a:ext>
            </a:extLst>
          </a:blip>
          <a:srcRect t="4000" r="34667" b="22371"/>
          <a:stretch/>
        </p:blipFill>
        <p:spPr>
          <a:xfrm>
            <a:off x="5139612" y="708150"/>
            <a:ext cx="6941974" cy="5318449"/>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383A4D74-E2ED-A273-4536-BE4E0D5F8707}"/>
              </a:ext>
            </a:extLst>
          </p:cNvPr>
          <p:cNvPicPr>
            <a:picLocks noChangeAspect="1"/>
          </p:cNvPicPr>
          <p:nvPr/>
        </p:nvPicPr>
        <p:blipFill>
          <a:blip r:embed="rId4">
            <a:extLst>
              <a:ext uri="{28A0092B-C50C-407E-A947-70E740481C1C}">
                <a14:useLocalDpi xmlns:a14="http://schemas.microsoft.com/office/drawing/2010/main" val="0"/>
              </a:ext>
            </a:extLst>
          </a:blip>
          <a:srcRect t="4000" r="34750" b="22223"/>
          <a:stretch/>
        </p:blipFill>
        <p:spPr>
          <a:xfrm>
            <a:off x="5157495" y="708150"/>
            <a:ext cx="6924092" cy="5318449"/>
          </a:xfrm>
          <a:prstGeom prst="rect">
            <a:avLst/>
          </a:prstGeom>
        </p:spPr>
      </p:pic>
    </p:spTree>
    <p:extLst>
      <p:ext uri="{BB962C8B-B14F-4D97-AF65-F5344CB8AC3E}">
        <p14:creationId xmlns:p14="http://schemas.microsoft.com/office/powerpoint/2010/main" val="2305974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18000" b="-18000"/>
          </a:stretch>
        </a:blipFill>
        <a:effectLst/>
      </p:bgPr>
    </p:bg>
    <p:spTree>
      <p:nvGrpSpPr>
        <p:cNvPr id="1" name=""/>
        <p:cNvGrpSpPr/>
        <p:nvPr/>
      </p:nvGrpSpPr>
      <p:grpSpPr>
        <a:xfrm>
          <a:off x="0" y="0"/>
          <a:ext cx="0" cy="0"/>
          <a:chOff x="0" y="0"/>
          <a:chExt cx="0" cy="0"/>
        </a:xfrm>
      </p:grpSpPr>
      <p:pic>
        <p:nvPicPr>
          <p:cNvPr id="8" name="Content Placeholder 5" descr="A screenshot of a computer&#10;&#10;Description automatically generated">
            <a:extLst>
              <a:ext uri="{FF2B5EF4-FFF2-40B4-BE49-F238E27FC236}">
                <a16:creationId xmlns:a16="http://schemas.microsoft.com/office/drawing/2014/main" id="{59329E41-BB60-8179-F460-582976C2715E}"/>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t="4310" r="34298" b="22416"/>
          <a:stretch/>
        </p:blipFill>
        <p:spPr>
          <a:xfrm>
            <a:off x="5598367" y="877077"/>
            <a:ext cx="6363477" cy="5103844"/>
          </a:xfrm>
          <a:prstGeom prst="rect">
            <a:avLst/>
          </a:prstGeom>
        </p:spPr>
      </p:pic>
      <p:sp>
        <p:nvSpPr>
          <p:cNvPr id="4" name="Date Placeholder 3">
            <a:extLst>
              <a:ext uri="{FF2B5EF4-FFF2-40B4-BE49-F238E27FC236}">
                <a16:creationId xmlns:a16="http://schemas.microsoft.com/office/drawing/2014/main" id="{ED8B9CFF-8DC7-4F92-2BE6-A9752EB0B719}"/>
              </a:ext>
            </a:extLst>
          </p:cNvPr>
          <p:cNvSpPr>
            <a:spLocks noGrp="1"/>
          </p:cNvSpPr>
          <p:nvPr>
            <p:ph type="dt" sz="half" idx="10"/>
          </p:nvPr>
        </p:nvSpPr>
        <p:spPr/>
        <p:txBody>
          <a:bodyPr/>
          <a:lstStyle/>
          <a:p>
            <a:r>
              <a:rPr lang="en-US"/>
              <a:t>25/10/2024</a:t>
            </a:r>
            <a:endParaRPr lang="en-AE"/>
          </a:p>
        </p:txBody>
      </p:sp>
      <p:sp>
        <p:nvSpPr>
          <p:cNvPr id="5" name="Slide Number Placeholder 4">
            <a:extLst>
              <a:ext uri="{FF2B5EF4-FFF2-40B4-BE49-F238E27FC236}">
                <a16:creationId xmlns:a16="http://schemas.microsoft.com/office/drawing/2014/main" id="{7679472E-5EDC-27D1-3E86-DEA1FBE9F92C}"/>
              </a:ext>
            </a:extLst>
          </p:cNvPr>
          <p:cNvSpPr>
            <a:spLocks noGrp="1"/>
          </p:cNvSpPr>
          <p:nvPr>
            <p:ph type="sldNum" sz="quarter" idx="12"/>
          </p:nvPr>
        </p:nvSpPr>
        <p:spPr/>
        <p:txBody>
          <a:bodyPr/>
          <a:lstStyle/>
          <a:p>
            <a:fld id="{58A4A499-8921-495D-800B-45F50E9E62BB}" type="slidenum">
              <a:rPr lang="en-AE" smtClean="0"/>
              <a:t>24</a:t>
            </a:fld>
            <a:endParaRPr lang="en-AE"/>
          </a:p>
        </p:txBody>
      </p:sp>
      <p:sp>
        <p:nvSpPr>
          <p:cNvPr id="6" name="Text Placeholder 3">
            <a:extLst>
              <a:ext uri="{FF2B5EF4-FFF2-40B4-BE49-F238E27FC236}">
                <a16:creationId xmlns:a16="http://schemas.microsoft.com/office/drawing/2014/main" id="{FC96BBA1-98AE-ED24-1D22-774D95A1A4F8}"/>
              </a:ext>
            </a:extLst>
          </p:cNvPr>
          <p:cNvSpPr txBox="1">
            <a:spLocks/>
          </p:cNvSpPr>
          <p:nvPr/>
        </p:nvSpPr>
        <p:spPr>
          <a:xfrm>
            <a:off x="655994" y="750094"/>
            <a:ext cx="4410529" cy="5357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startAt="5"/>
            </a:pPr>
            <a:r>
              <a:rPr lang="en-US" sz="1700" dirty="0">
                <a:solidFill>
                  <a:schemeClr val="accent1">
                    <a:lumMod val="75000"/>
                  </a:schemeClr>
                </a:solidFill>
                <a:latin typeface="+mj-lt"/>
              </a:rPr>
              <a:t>Create a regular invoice in the class of invoice and put the main information, especially the exact customer we used In the deposit invoice.</a:t>
            </a:r>
          </a:p>
          <a:p>
            <a:pPr marL="342900" indent="-342900">
              <a:buFont typeface="+mj-lt"/>
              <a:buAutoNum type="arabicPeriod" startAt="5"/>
            </a:pPr>
            <a:r>
              <a:rPr lang="en-US" sz="1700" dirty="0">
                <a:solidFill>
                  <a:schemeClr val="accent1">
                    <a:lumMod val="75000"/>
                  </a:schemeClr>
                </a:solidFill>
                <a:latin typeface="+mj-lt"/>
              </a:rPr>
              <a:t>Put the deposit transaction number in the commitment space in the near bottom of the main screen by pressing on the 3 dots beside it.</a:t>
            </a:r>
          </a:p>
          <a:p>
            <a:pPr marL="342900" indent="-342900">
              <a:buFont typeface="+mj-lt"/>
              <a:buAutoNum type="arabicPeriod" startAt="5"/>
            </a:pPr>
            <a:r>
              <a:rPr lang="en-US" sz="1700" dirty="0">
                <a:solidFill>
                  <a:schemeClr val="accent1">
                    <a:lumMod val="75000"/>
                  </a:schemeClr>
                </a:solidFill>
                <a:latin typeface="+mj-lt"/>
              </a:rPr>
              <a:t>Go to lines window and fill the invoice lines.</a:t>
            </a:r>
          </a:p>
          <a:p>
            <a:pPr marL="342900" indent="-342900">
              <a:buFont typeface="+mj-lt"/>
              <a:buAutoNum type="arabicPeriod" startAt="5"/>
            </a:pPr>
            <a:r>
              <a:rPr lang="en-US" sz="1700" dirty="0">
                <a:solidFill>
                  <a:schemeClr val="accent1">
                    <a:lumMod val="75000"/>
                  </a:schemeClr>
                </a:solidFill>
                <a:latin typeface="+mj-lt"/>
              </a:rPr>
              <a:t>Go back and press incomplete, tools, create accounting final post.</a:t>
            </a:r>
          </a:p>
          <a:p>
            <a:pPr marL="342900" indent="-342900">
              <a:buFont typeface="+mj-lt"/>
              <a:buAutoNum type="arabicPeriod" startAt="5"/>
            </a:pPr>
            <a:r>
              <a:rPr lang="en-US" sz="1700" dirty="0">
                <a:solidFill>
                  <a:schemeClr val="accent1">
                    <a:lumMod val="75000"/>
                  </a:schemeClr>
                </a:solidFill>
                <a:latin typeface="+mj-lt"/>
              </a:rPr>
              <a:t>To view the effect of the deposit transaction press on the refresh button on the top right of the screen then details.</a:t>
            </a:r>
          </a:p>
        </p:txBody>
      </p:sp>
      <p:sp>
        <p:nvSpPr>
          <p:cNvPr id="7" name="TextBox 6">
            <a:extLst>
              <a:ext uri="{FF2B5EF4-FFF2-40B4-BE49-F238E27FC236}">
                <a16:creationId xmlns:a16="http://schemas.microsoft.com/office/drawing/2014/main" id="{90D472F9-2740-CAB7-B1E0-304302EB3C8B}"/>
              </a:ext>
            </a:extLst>
          </p:cNvPr>
          <p:cNvSpPr txBox="1"/>
          <p:nvPr/>
        </p:nvSpPr>
        <p:spPr>
          <a:xfrm>
            <a:off x="137627" y="111450"/>
            <a:ext cx="6097554" cy="400110"/>
          </a:xfrm>
          <a:prstGeom prst="rect">
            <a:avLst/>
          </a:prstGeom>
          <a:noFill/>
        </p:spPr>
        <p:txBody>
          <a:bodyPr wrap="square">
            <a:spAutoFit/>
          </a:bodyPr>
          <a:lstStyle/>
          <a:p>
            <a:pPr marL="285750" indent="-285750">
              <a:buFont typeface="Wingdings" panose="05000000000000000000" pitchFamily="2" charset="2"/>
              <a:buChar char="Ø"/>
            </a:pPr>
            <a:r>
              <a:rPr lang="en-US" sz="2000" b="1" dirty="0">
                <a:solidFill>
                  <a:schemeClr val="accent1">
                    <a:lumMod val="75000"/>
                  </a:schemeClr>
                </a:solidFill>
              </a:rPr>
              <a:t>Deposit transactions (continue)</a:t>
            </a:r>
            <a:endParaRPr lang="en-AE" sz="2000" b="1" dirty="0">
              <a:solidFill>
                <a:schemeClr val="accent1">
                  <a:lumMod val="75000"/>
                </a:schemeClr>
              </a:solidFill>
            </a:endParaRPr>
          </a:p>
        </p:txBody>
      </p:sp>
      <p:pic>
        <p:nvPicPr>
          <p:cNvPr id="9" name="Picture 8" descr="A screenshot of a computer&#10;&#10;Description automatically generated">
            <a:extLst>
              <a:ext uri="{FF2B5EF4-FFF2-40B4-BE49-F238E27FC236}">
                <a16:creationId xmlns:a16="http://schemas.microsoft.com/office/drawing/2014/main" id="{D1E1EAEE-25E9-C7B0-C15C-91901C65749C}"/>
              </a:ext>
            </a:extLst>
          </p:cNvPr>
          <p:cNvPicPr>
            <a:picLocks noChangeAspect="1"/>
          </p:cNvPicPr>
          <p:nvPr/>
        </p:nvPicPr>
        <p:blipFill>
          <a:blip r:embed="rId5">
            <a:extLst>
              <a:ext uri="{28A0092B-C50C-407E-A947-70E740481C1C}">
                <a14:useLocalDpi xmlns:a14="http://schemas.microsoft.com/office/drawing/2010/main" val="0"/>
              </a:ext>
            </a:extLst>
          </a:blip>
          <a:srcRect t="3999" r="32750" b="20297"/>
          <a:stretch/>
        </p:blipFill>
        <p:spPr>
          <a:xfrm>
            <a:off x="5598367" y="877077"/>
            <a:ext cx="6363477" cy="5103844"/>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46E212E3-89B6-2D5B-35AA-33CC673EAA57}"/>
              </a:ext>
            </a:extLst>
          </p:cNvPr>
          <p:cNvPicPr>
            <a:picLocks noChangeAspect="1"/>
          </p:cNvPicPr>
          <p:nvPr/>
        </p:nvPicPr>
        <p:blipFill>
          <a:blip r:embed="rId6">
            <a:extLst>
              <a:ext uri="{28A0092B-C50C-407E-A947-70E740481C1C}">
                <a14:useLocalDpi xmlns:a14="http://schemas.microsoft.com/office/drawing/2010/main" val="0"/>
              </a:ext>
            </a:extLst>
          </a:blip>
          <a:srcRect t="4297" r="34833" b="21333"/>
          <a:stretch/>
        </p:blipFill>
        <p:spPr>
          <a:xfrm>
            <a:off x="5598367" y="877077"/>
            <a:ext cx="6363477" cy="5103844"/>
          </a:xfrm>
          <a:prstGeom prst="rect">
            <a:avLst/>
          </a:prstGeom>
        </p:spPr>
      </p:pic>
    </p:spTree>
    <p:extLst>
      <p:ext uri="{BB962C8B-B14F-4D97-AF65-F5344CB8AC3E}">
        <p14:creationId xmlns:p14="http://schemas.microsoft.com/office/powerpoint/2010/main" val="185483174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40AA507-30B6-D997-D3F2-44C2EB184E92}"/>
              </a:ext>
            </a:extLst>
          </p:cNvPr>
          <p:cNvSpPr>
            <a:spLocks noGrp="1"/>
          </p:cNvSpPr>
          <p:nvPr>
            <p:ph type="dt" sz="half" idx="10"/>
          </p:nvPr>
        </p:nvSpPr>
        <p:spPr/>
        <p:txBody>
          <a:bodyPr/>
          <a:lstStyle/>
          <a:p>
            <a:r>
              <a:rPr lang="en-US"/>
              <a:t>25/10/2024</a:t>
            </a:r>
            <a:endParaRPr lang="en-AE"/>
          </a:p>
        </p:txBody>
      </p:sp>
      <p:sp>
        <p:nvSpPr>
          <p:cNvPr id="5" name="Slide Number Placeholder 4">
            <a:extLst>
              <a:ext uri="{FF2B5EF4-FFF2-40B4-BE49-F238E27FC236}">
                <a16:creationId xmlns:a16="http://schemas.microsoft.com/office/drawing/2014/main" id="{0F688953-5CED-5D50-732E-494290A5FFAE}"/>
              </a:ext>
            </a:extLst>
          </p:cNvPr>
          <p:cNvSpPr>
            <a:spLocks noGrp="1"/>
          </p:cNvSpPr>
          <p:nvPr>
            <p:ph type="sldNum" sz="quarter" idx="12"/>
          </p:nvPr>
        </p:nvSpPr>
        <p:spPr/>
        <p:txBody>
          <a:bodyPr/>
          <a:lstStyle/>
          <a:p>
            <a:fld id="{58A4A499-8921-495D-800B-45F50E9E62BB}" type="slidenum">
              <a:rPr lang="en-AE" smtClean="0"/>
              <a:t>25</a:t>
            </a:fld>
            <a:endParaRPr lang="en-AE"/>
          </a:p>
        </p:txBody>
      </p:sp>
      <p:pic>
        <p:nvPicPr>
          <p:cNvPr id="15" name="Content Placeholder 5" descr="A screenshot of a computer&#10;&#10;Description automatically generated">
            <a:extLst>
              <a:ext uri="{FF2B5EF4-FFF2-40B4-BE49-F238E27FC236}">
                <a16:creationId xmlns:a16="http://schemas.microsoft.com/office/drawing/2014/main" id="{C3DE9855-5901-7DB2-FFAF-0311CE6C590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4275" r="35089" b="27363"/>
          <a:stretch/>
        </p:blipFill>
        <p:spPr>
          <a:xfrm>
            <a:off x="5570376" y="858417"/>
            <a:ext cx="6419461" cy="4842588"/>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666FADC2-5064-1B15-233E-F0D3497ABDC2}"/>
              </a:ext>
            </a:extLst>
          </p:cNvPr>
          <p:cNvPicPr>
            <a:picLocks noChangeAspect="1"/>
          </p:cNvPicPr>
          <p:nvPr/>
        </p:nvPicPr>
        <p:blipFill>
          <a:blip r:embed="rId3">
            <a:extLst>
              <a:ext uri="{28A0092B-C50C-407E-A947-70E740481C1C}">
                <a14:useLocalDpi xmlns:a14="http://schemas.microsoft.com/office/drawing/2010/main" val="0"/>
              </a:ext>
            </a:extLst>
          </a:blip>
          <a:srcRect t="4148" r="34750" b="22370"/>
          <a:stretch/>
        </p:blipFill>
        <p:spPr>
          <a:xfrm>
            <a:off x="5570376" y="858417"/>
            <a:ext cx="6419461" cy="4842588"/>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182C76F8-D11F-65FC-0F82-7258AF61572C}"/>
              </a:ext>
            </a:extLst>
          </p:cNvPr>
          <p:cNvPicPr>
            <a:picLocks noChangeAspect="1"/>
          </p:cNvPicPr>
          <p:nvPr/>
        </p:nvPicPr>
        <p:blipFill>
          <a:blip r:embed="rId4">
            <a:extLst>
              <a:ext uri="{28A0092B-C50C-407E-A947-70E740481C1C}">
                <a14:useLocalDpi xmlns:a14="http://schemas.microsoft.com/office/drawing/2010/main" val="0"/>
              </a:ext>
            </a:extLst>
          </a:blip>
          <a:srcRect l="1" t="4000" r="34749" b="22223"/>
          <a:stretch/>
        </p:blipFill>
        <p:spPr>
          <a:xfrm>
            <a:off x="5570376" y="858417"/>
            <a:ext cx="6419461" cy="4842588"/>
          </a:xfrm>
          <a:prstGeom prst="rect">
            <a:avLst/>
          </a:prstGeom>
        </p:spPr>
      </p:pic>
      <p:sp>
        <p:nvSpPr>
          <p:cNvPr id="6" name="TextBox 5">
            <a:extLst>
              <a:ext uri="{FF2B5EF4-FFF2-40B4-BE49-F238E27FC236}">
                <a16:creationId xmlns:a16="http://schemas.microsoft.com/office/drawing/2014/main" id="{3FF3B898-34C7-E41C-C405-B78965748B0C}"/>
              </a:ext>
            </a:extLst>
          </p:cNvPr>
          <p:cNvSpPr txBox="1"/>
          <p:nvPr/>
        </p:nvSpPr>
        <p:spPr>
          <a:xfrm>
            <a:off x="165619" y="136525"/>
            <a:ext cx="6097554" cy="400110"/>
          </a:xfrm>
          <a:prstGeom prst="rect">
            <a:avLst/>
          </a:prstGeom>
          <a:noFill/>
        </p:spPr>
        <p:txBody>
          <a:bodyPr wrap="square">
            <a:spAutoFit/>
          </a:bodyPr>
          <a:lstStyle/>
          <a:p>
            <a:pPr marL="285750" indent="-285750">
              <a:buFont typeface="Wingdings" panose="05000000000000000000" pitchFamily="2" charset="2"/>
              <a:buChar char="Ø"/>
            </a:pPr>
            <a:r>
              <a:rPr lang="en-US" b="1" dirty="0">
                <a:solidFill>
                  <a:schemeClr val="accent1">
                    <a:lumMod val="75000"/>
                  </a:schemeClr>
                </a:solidFill>
              </a:rPr>
              <a:t>Guarantee </a:t>
            </a:r>
            <a:r>
              <a:rPr lang="en-US" sz="2000" b="1" dirty="0">
                <a:solidFill>
                  <a:schemeClr val="accent1">
                    <a:lumMod val="75000"/>
                  </a:schemeClr>
                </a:solidFill>
              </a:rPr>
              <a:t>transactions</a:t>
            </a:r>
            <a:r>
              <a:rPr lang="en-US" b="1" dirty="0">
                <a:solidFill>
                  <a:schemeClr val="accent1">
                    <a:lumMod val="75000"/>
                  </a:schemeClr>
                </a:solidFill>
              </a:rPr>
              <a:t>:</a:t>
            </a:r>
            <a:endParaRPr lang="en-AE" b="1" dirty="0">
              <a:solidFill>
                <a:schemeClr val="accent1">
                  <a:lumMod val="75000"/>
                </a:schemeClr>
              </a:solidFill>
            </a:endParaRPr>
          </a:p>
        </p:txBody>
      </p:sp>
      <p:sp>
        <p:nvSpPr>
          <p:cNvPr id="7" name="Text Placeholder 3">
            <a:extLst>
              <a:ext uri="{FF2B5EF4-FFF2-40B4-BE49-F238E27FC236}">
                <a16:creationId xmlns:a16="http://schemas.microsoft.com/office/drawing/2014/main" id="{4A7D15D0-567A-DD79-BCB0-3CE5A31B1362}"/>
              </a:ext>
            </a:extLst>
          </p:cNvPr>
          <p:cNvSpPr txBox="1">
            <a:spLocks/>
          </p:cNvSpPr>
          <p:nvPr/>
        </p:nvSpPr>
        <p:spPr>
          <a:xfrm>
            <a:off x="508670" y="677369"/>
            <a:ext cx="4641827" cy="55032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1700" dirty="0">
                <a:solidFill>
                  <a:schemeClr val="accent1">
                    <a:lumMod val="75000"/>
                  </a:schemeClr>
                </a:solidFill>
                <a:latin typeface="+mj-lt"/>
              </a:rPr>
              <a:t>First creating deposit transaction type like the way we created the credit memo type &amp; deposit type.</a:t>
            </a:r>
          </a:p>
          <a:p>
            <a:pPr marL="342900" indent="-342900">
              <a:buFont typeface="+mj-lt"/>
              <a:buAutoNum type="arabicPeriod"/>
            </a:pPr>
            <a:r>
              <a:rPr lang="en-US" sz="1700" dirty="0">
                <a:solidFill>
                  <a:schemeClr val="accent1">
                    <a:lumMod val="75000"/>
                  </a:schemeClr>
                </a:solidFill>
                <a:latin typeface="+mj-lt"/>
              </a:rPr>
              <a:t>Go to transactions main screen to create an invoice in the class of guarantee and insert the guarantee transaction type we created, insert the main information needed in the screen.</a:t>
            </a:r>
          </a:p>
          <a:p>
            <a:pPr marL="342900" indent="-342900">
              <a:buFont typeface="+mj-lt"/>
              <a:buAutoNum type="arabicPeriod"/>
            </a:pPr>
            <a:r>
              <a:rPr lang="en-US" sz="1700" dirty="0">
                <a:solidFill>
                  <a:schemeClr val="accent1">
                    <a:lumMod val="75000"/>
                  </a:schemeClr>
                </a:solidFill>
                <a:latin typeface="+mj-lt"/>
              </a:rPr>
              <a:t>Go to the commitment tap in the horizontal middle of the screen then put the date and the amount of guarantee, the item and the description then press save.</a:t>
            </a:r>
          </a:p>
          <a:p>
            <a:pPr marL="342900" indent="-342900">
              <a:buFont typeface="+mj-lt"/>
              <a:buAutoNum type="arabicPeriod"/>
            </a:pPr>
            <a:r>
              <a:rPr lang="en-US" sz="1700" dirty="0">
                <a:solidFill>
                  <a:schemeClr val="accent1">
                    <a:lumMod val="75000"/>
                  </a:schemeClr>
                </a:solidFill>
                <a:latin typeface="+mj-lt"/>
              </a:rPr>
              <a:t>Press complete then tools and create accounting final post.</a:t>
            </a:r>
          </a:p>
          <a:p>
            <a:pPr>
              <a:buFont typeface="Wingdings 3" charset="2"/>
              <a:buChar char=""/>
            </a:pPr>
            <a:endParaRPr lang="en-US" sz="1600" dirty="0"/>
          </a:p>
        </p:txBody>
      </p:sp>
    </p:spTree>
    <p:extLst>
      <p:ext uri="{BB962C8B-B14F-4D97-AF65-F5344CB8AC3E}">
        <p14:creationId xmlns:p14="http://schemas.microsoft.com/office/powerpoint/2010/main" val="2833570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5000"/>
            <a:lum/>
          </a:blip>
          <a:srcRect/>
          <a:stretch>
            <a:fillRect t="-18000" b="-18000"/>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3E8054F-92EE-9EAB-3525-7152E4442479}"/>
              </a:ext>
            </a:extLst>
          </p:cNvPr>
          <p:cNvSpPr>
            <a:spLocks noGrp="1"/>
          </p:cNvSpPr>
          <p:nvPr>
            <p:ph type="dt" sz="half" idx="10"/>
          </p:nvPr>
        </p:nvSpPr>
        <p:spPr/>
        <p:txBody>
          <a:bodyPr/>
          <a:lstStyle/>
          <a:p>
            <a:r>
              <a:rPr lang="en-US"/>
              <a:t>25/10/2024</a:t>
            </a:r>
            <a:endParaRPr lang="en-AE"/>
          </a:p>
        </p:txBody>
      </p:sp>
      <p:sp>
        <p:nvSpPr>
          <p:cNvPr id="5" name="Slide Number Placeholder 4">
            <a:extLst>
              <a:ext uri="{FF2B5EF4-FFF2-40B4-BE49-F238E27FC236}">
                <a16:creationId xmlns:a16="http://schemas.microsoft.com/office/drawing/2014/main" id="{43CED934-F1EC-779D-E28E-F0049C289347}"/>
              </a:ext>
            </a:extLst>
          </p:cNvPr>
          <p:cNvSpPr>
            <a:spLocks noGrp="1"/>
          </p:cNvSpPr>
          <p:nvPr>
            <p:ph type="sldNum" sz="quarter" idx="12"/>
          </p:nvPr>
        </p:nvSpPr>
        <p:spPr/>
        <p:txBody>
          <a:bodyPr/>
          <a:lstStyle/>
          <a:p>
            <a:fld id="{58A4A499-8921-495D-800B-45F50E9E62BB}" type="slidenum">
              <a:rPr lang="en-AE" smtClean="0"/>
              <a:t>26</a:t>
            </a:fld>
            <a:endParaRPr lang="en-AE"/>
          </a:p>
        </p:txBody>
      </p:sp>
      <p:sp>
        <p:nvSpPr>
          <p:cNvPr id="8" name="TextBox 7">
            <a:extLst>
              <a:ext uri="{FF2B5EF4-FFF2-40B4-BE49-F238E27FC236}">
                <a16:creationId xmlns:a16="http://schemas.microsoft.com/office/drawing/2014/main" id="{2D5245A3-7D36-023D-7B8D-047E61A03623}"/>
              </a:ext>
            </a:extLst>
          </p:cNvPr>
          <p:cNvSpPr txBox="1"/>
          <p:nvPr/>
        </p:nvSpPr>
        <p:spPr>
          <a:xfrm>
            <a:off x="165619" y="136525"/>
            <a:ext cx="6097554" cy="400110"/>
          </a:xfrm>
          <a:prstGeom prst="rect">
            <a:avLst/>
          </a:prstGeom>
          <a:noFill/>
        </p:spPr>
        <p:txBody>
          <a:bodyPr wrap="square">
            <a:spAutoFit/>
          </a:bodyPr>
          <a:lstStyle/>
          <a:p>
            <a:pPr marL="285750" indent="-285750">
              <a:buFont typeface="Wingdings" panose="05000000000000000000" pitchFamily="2" charset="2"/>
              <a:buChar char="Ø"/>
            </a:pPr>
            <a:r>
              <a:rPr lang="en-US" b="1" dirty="0">
                <a:solidFill>
                  <a:schemeClr val="accent1">
                    <a:lumMod val="75000"/>
                  </a:schemeClr>
                </a:solidFill>
              </a:rPr>
              <a:t>Guarantee </a:t>
            </a:r>
            <a:r>
              <a:rPr lang="en-US" sz="2000" b="1" dirty="0">
                <a:solidFill>
                  <a:schemeClr val="accent1">
                    <a:lumMod val="75000"/>
                  </a:schemeClr>
                </a:solidFill>
              </a:rPr>
              <a:t>transactions</a:t>
            </a:r>
            <a:r>
              <a:rPr lang="en-US" b="1" dirty="0">
                <a:solidFill>
                  <a:schemeClr val="accent1">
                    <a:lumMod val="75000"/>
                  </a:schemeClr>
                </a:solidFill>
              </a:rPr>
              <a:t> (continue)</a:t>
            </a:r>
            <a:endParaRPr lang="en-AE" b="1" dirty="0">
              <a:solidFill>
                <a:schemeClr val="accent1">
                  <a:lumMod val="75000"/>
                </a:schemeClr>
              </a:solidFill>
            </a:endParaRPr>
          </a:p>
        </p:txBody>
      </p:sp>
      <p:sp>
        <p:nvSpPr>
          <p:cNvPr id="9" name="Text Placeholder 3">
            <a:extLst>
              <a:ext uri="{FF2B5EF4-FFF2-40B4-BE49-F238E27FC236}">
                <a16:creationId xmlns:a16="http://schemas.microsoft.com/office/drawing/2014/main" id="{169BD396-7F87-D062-B685-5E491C430783}"/>
              </a:ext>
            </a:extLst>
          </p:cNvPr>
          <p:cNvSpPr txBox="1">
            <a:spLocks/>
          </p:cNvSpPr>
          <p:nvPr/>
        </p:nvSpPr>
        <p:spPr>
          <a:xfrm>
            <a:off x="532118" y="731676"/>
            <a:ext cx="4609049" cy="52495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startAt="5"/>
            </a:pPr>
            <a:r>
              <a:rPr lang="en-US" sz="1700" dirty="0">
                <a:solidFill>
                  <a:schemeClr val="accent1">
                    <a:lumMod val="75000"/>
                  </a:schemeClr>
                </a:solidFill>
                <a:latin typeface="+mj-lt"/>
              </a:rPr>
              <a:t>Create a regular invoice in the class of invoice and put the main information, especially the exact customer we used In the guarantee invoice.</a:t>
            </a:r>
          </a:p>
          <a:p>
            <a:pPr marL="342900" indent="-342900">
              <a:buFont typeface="+mj-lt"/>
              <a:buAutoNum type="arabicPeriod" startAt="5"/>
            </a:pPr>
            <a:r>
              <a:rPr lang="en-US" sz="1700" dirty="0">
                <a:solidFill>
                  <a:schemeClr val="accent1">
                    <a:lumMod val="75000"/>
                  </a:schemeClr>
                </a:solidFill>
                <a:latin typeface="+mj-lt"/>
              </a:rPr>
              <a:t>Put the guarantee transaction number in the commitment space in the near bottom of the main screen by pressing on the 3 dots beside it.</a:t>
            </a:r>
          </a:p>
          <a:p>
            <a:pPr marL="342900" indent="-342900">
              <a:buFont typeface="+mj-lt"/>
              <a:buAutoNum type="arabicPeriod" startAt="5"/>
            </a:pPr>
            <a:r>
              <a:rPr lang="en-US" sz="1700" dirty="0">
                <a:solidFill>
                  <a:schemeClr val="accent1">
                    <a:lumMod val="75000"/>
                  </a:schemeClr>
                </a:solidFill>
                <a:latin typeface="+mj-lt"/>
              </a:rPr>
              <a:t>Go to lines window and fill the invoice lines.</a:t>
            </a:r>
          </a:p>
          <a:p>
            <a:pPr marL="342900" indent="-342900">
              <a:buFont typeface="+mj-lt"/>
              <a:buAutoNum type="arabicPeriod" startAt="5"/>
            </a:pPr>
            <a:r>
              <a:rPr lang="en-US" sz="1700" dirty="0">
                <a:solidFill>
                  <a:schemeClr val="accent1">
                    <a:lumMod val="75000"/>
                  </a:schemeClr>
                </a:solidFill>
                <a:latin typeface="+mj-lt"/>
              </a:rPr>
              <a:t>Go back and press incomplete, tools, create accounting final post.</a:t>
            </a:r>
          </a:p>
          <a:p>
            <a:pPr marL="342900" indent="-342900">
              <a:buFont typeface="+mj-lt"/>
              <a:buAutoNum type="arabicPeriod" startAt="5"/>
            </a:pPr>
            <a:r>
              <a:rPr lang="en-US" sz="1700" dirty="0">
                <a:solidFill>
                  <a:schemeClr val="accent1">
                    <a:lumMod val="75000"/>
                  </a:schemeClr>
                </a:solidFill>
                <a:latin typeface="+mj-lt"/>
              </a:rPr>
              <a:t>To view the effect of the guarantee transaction go back to the guarantee transaction and press on the details button on the top right of the screen.</a:t>
            </a:r>
          </a:p>
          <a:p>
            <a:pPr>
              <a:buFont typeface="Wingdings 3" charset="2"/>
              <a:buChar char=""/>
            </a:pPr>
            <a:endParaRPr lang="en-US" sz="1600" dirty="0"/>
          </a:p>
        </p:txBody>
      </p:sp>
      <p:pic>
        <p:nvPicPr>
          <p:cNvPr id="20" name="Content Placeholder 5" descr="A screenshot of a computer&#10;&#10;Description automatically generated">
            <a:extLst>
              <a:ext uri="{FF2B5EF4-FFF2-40B4-BE49-F238E27FC236}">
                <a16:creationId xmlns:a16="http://schemas.microsoft.com/office/drawing/2014/main" id="{06CFE376-76BC-262B-5874-E1468577BA28}"/>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t="3525" r="35328" b="23201"/>
          <a:stretch/>
        </p:blipFill>
        <p:spPr>
          <a:xfrm>
            <a:off x="5066522" y="859763"/>
            <a:ext cx="6945085" cy="4993391"/>
          </a:xfrm>
          <a:prstGeom prst="rect">
            <a:avLst/>
          </a:prstGeom>
        </p:spPr>
      </p:pic>
      <p:pic>
        <p:nvPicPr>
          <p:cNvPr id="21" name="Picture 20" descr="A screenshot of a computer&#10;&#10;Description automatically generated">
            <a:extLst>
              <a:ext uri="{FF2B5EF4-FFF2-40B4-BE49-F238E27FC236}">
                <a16:creationId xmlns:a16="http://schemas.microsoft.com/office/drawing/2014/main" id="{E9DFA51F-E5B4-FBBD-E46F-8A8C2F4224D0}"/>
              </a:ext>
            </a:extLst>
          </p:cNvPr>
          <p:cNvPicPr>
            <a:picLocks noChangeAspect="1"/>
          </p:cNvPicPr>
          <p:nvPr/>
        </p:nvPicPr>
        <p:blipFill>
          <a:blip r:embed="rId5">
            <a:extLst>
              <a:ext uri="{28A0092B-C50C-407E-A947-70E740481C1C}">
                <a14:useLocalDpi xmlns:a14="http://schemas.microsoft.com/office/drawing/2010/main" val="0"/>
              </a:ext>
            </a:extLst>
          </a:blip>
          <a:srcRect t="3999" r="33417" b="21140"/>
          <a:stretch/>
        </p:blipFill>
        <p:spPr>
          <a:xfrm>
            <a:off x="5066522" y="876757"/>
            <a:ext cx="6945085" cy="4976397"/>
          </a:xfrm>
          <a:prstGeom prst="rect">
            <a:avLst/>
          </a:prstGeom>
        </p:spPr>
      </p:pic>
      <p:pic>
        <p:nvPicPr>
          <p:cNvPr id="22" name="Picture 21" descr="A screenshot of a computer&#10;&#10;Description automatically generated">
            <a:extLst>
              <a:ext uri="{FF2B5EF4-FFF2-40B4-BE49-F238E27FC236}">
                <a16:creationId xmlns:a16="http://schemas.microsoft.com/office/drawing/2014/main" id="{F24E64DC-4130-441A-8D42-FB4F31DC138C}"/>
              </a:ext>
            </a:extLst>
          </p:cNvPr>
          <p:cNvPicPr>
            <a:picLocks noChangeAspect="1"/>
          </p:cNvPicPr>
          <p:nvPr/>
        </p:nvPicPr>
        <p:blipFill>
          <a:blip r:embed="rId6">
            <a:extLst>
              <a:ext uri="{28A0092B-C50C-407E-A947-70E740481C1C}">
                <a14:useLocalDpi xmlns:a14="http://schemas.microsoft.com/office/drawing/2010/main" val="0"/>
              </a:ext>
            </a:extLst>
          </a:blip>
          <a:srcRect t="3852" r="35167" b="10222"/>
          <a:stretch/>
        </p:blipFill>
        <p:spPr>
          <a:xfrm>
            <a:off x="5066522" y="876756"/>
            <a:ext cx="6945085" cy="4976397"/>
          </a:xfrm>
          <a:prstGeom prst="rect">
            <a:avLst/>
          </a:prstGeom>
        </p:spPr>
      </p:pic>
    </p:spTree>
    <p:extLst>
      <p:ext uri="{BB962C8B-B14F-4D97-AF65-F5344CB8AC3E}">
        <p14:creationId xmlns:p14="http://schemas.microsoft.com/office/powerpoint/2010/main" val="283575811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ppt_x"/>
                                          </p:val>
                                        </p:tav>
                                        <p:tav tm="100000">
                                          <p:val>
                                            <p:strVal val="#ppt_x"/>
                                          </p:val>
                                        </p:tav>
                                      </p:tavLst>
                                    </p:anim>
                                    <p:anim calcmode="lin" valueType="num">
                                      <p:cBhvr additive="base">
                                        <p:cTn id="2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ppt_x"/>
                                          </p:val>
                                        </p:tav>
                                        <p:tav tm="100000">
                                          <p:val>
                                            <p:strVal val="#ppt_x"/>
                                          </p:val>
                                        </p:tav>
                                      </p:tavLst>
                                    </p:anim>
                                    <p:anim calcmode="lin" valueType="num">
                                      <p:cBhvr additive="base">
                                        <p:cTn id="2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30913BA-A47E-7DE0-C44D-0FE691121F56}"/>
              </a:ext>
            </a:extLst>
          </p:cNvPr>
          <p:cNvSpPr>
            <a:spLocks noGrp="1"/>
          </p:cNvSpPr>
          <p:nvPr>
            <p:ph type="dt" sz="half" idx="10"/>
          </p:nvPr>
        </p:nvSpPr>
        <p:spPr/>
        <p:txBody>
          <a:bodyPr/>
          <a:lstStyle/>
          <a:p>
            <a:r>
              <a:rPr lang="en-US"/>
              <a:t>25/10/2024</a:t>
            </a:r>
            <a:endParaRPr lang="en-AE"/>
          </a:p>
        </p:txBody>
      </p:sp>
      <p:sp>
        <p:nvSpPr>
          <p:cNvPr id="5" name="Slide Number Placeholder 4">
            <a:extLst>
              <a:ext uri="{FF2B5EF4-FFF2-40B4-BE49-F238E27FC236}">
                <a16:creationId xmlns:a16="http://schemas.microsoft.com/office/drawing/2014/main" id="{8C53C31F-9AEC-8F9F-B6E9-29C164B3B56E}"/>
              </a:ext>
            </a:extLst>
          </p:cNvPr>
          <p:cNvSpPr>
            <a:spLocks noGrp="1"/>
          </p:cNvSpPr>
          <p:nvPr>
            <p:ph type="sldNum" sz="quarter" idx="12"/>
          </p:nvPr>
        </p:nvSpPr>
        <p:spPr/>
        <p:txBody>
          <a:bodyPr/>
          <a:lstStyle/>
          <a:p>
            <a:fld id="{58A4A499-8921-495D-800B-45F50E9E62BB}" type="slidenum">
              <a:rPr lang="en-AE" smtClean="0"/>
              <a:t>27</a:t>
            </a:fld>
            <a:endParaRPr lang="en-AE"/>
          </a:p>
        </p:txBody>
      </p:sp>
      <p:sp>
        <p:nvSpPr>
          <p:cNvPr id="8" name="TextBox 7">
            <a:extLst>
              <a:ext uri="{FF2B5EF4-FFF2-40B4-BE49-F238E27FC236}">
                <a16:creationId xmlns:a16="http://schemas.microsoft.com/office/drawing/2014/main" id="{506F4919-7E2C-1996-CCDB-34708A415FC2}"/>
              </a:ext>
            </a:extLst>
          </p:cNvPr>
          <p:cNvSpPr txBox="1"/>
          <p:nvPr/>
        </p:nvSpPr>
        <p:spPr>
          <a:xfrm>
            <a:off x="165619" y="136525"/>
            <a:ext cx="6097554" cy="400110"/>
          </a:xfrm>
          <a:prstGeom prst="rect">
            <a:avLst/>
          </a:prstGeom>
          <a:noFill/>
        </p:spPr>
        <p:txBody>
          <a:bodyPr wrap="square">
            <a:spAutoFit/>
          </a:bodyPr>
          <a:lstStyle/>
          <a:p>
            <a:pPr marL="285750" indent="-285750">
              <a:buFont typeface="Wingdings" panose="05000000000000000000" pitchFamily="2" charset="2"/>
              <a:buChar char="Ø"/>
            </a:pPr>
            <a:r>
              <a:rPr lang="en-US" sz="2000" b="1" dirty="0">
                <a:solidFill>
                  <a:schemeClr val="accent1">
                    <a:lumMod val="75000"/>
                  </a:schemeClr>
                </a:solidFill>
              </a:rPr>
              <a:t>Accounting</a:t>
            </a:r>
            <a:r>
              <a:rPr lang="en-US" sz="2000" dirty="0"/>
              <a:t> </a:t>
            </a:r>
            <a:r>
              <a:rPr lang="en-US" sz="2000" b="1" dirty="0">
                <a:solidFill>
                  <a:schemeClr val="accent1">
                    <a:lumMod val="75000"/>
                  </a:schemeClr>
                </a:solidFill>
              </a:rPr>
              <a:t>rules:</a:t>
            </a:r>
            <a:endParaRPr lang="en-AE" sz="2000" b="1" dirty="0">
              <a:solidFill>
                <a:schemeClr val="accent1">
                  <a:lumMod val="75000"/>
                </a:schemeClr>
              </a:solidFill>
            </a:endParaRPr>
          </a:p>
        </p:txBody>
      </p:sp>
      <p:sp>
        <p:nvSpPr>
          <p:cNvPr id="9" name="Text Placeholder 3">
            <a:extLst>
              <a:ext uri="{FF2B5EF4-FFF2-40B4-BE49-F238E27FC236}">
                <a16:creationId xmlns:a16="http://schemas.microsoft.com/office/drawing/2014/main" id="{9341FCA0-4231-C42C-E25B-5458DA6B1BD3}"/>
              </a:ext>
            </a:extLst>
          </p:cNvPr>
          <p:cNvSpPr txBox="1">
            <a:spLocks/>
          </p:cNvSpPr>
          <p:nvPr/>
        </p:nvSpPr>
        <p:spPr>
          <a:xfrm>
            <a:off x="482580" y="728991"/>
            <a:ext cx="5086824" cy="54000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1700" dirty="0">
                <a:solidFill>
                  <a:schemeClr val="accent1">
                    <a:lumMod val="75000"/>
                  </a:schemeClr>
                </a:solidFill>
                <a:latin typeface="+mj-lt"/>
              </a:rPr>
              <a:t>From the navigator go to setup then transactions then accounting rules to Create an accounting rule.</a:t>
            </a:r>
          </a:p>
          <a:p>
            <a:pPr marL="342900" indent="-342900">
              <a:buFont typeface="+mj-lt"/>
              <a:buAutoNum type="arabicPeriod"/>
            </a:pPr>
            <a:r>
              <a:rPr lang="en-US" sz="1700" dirty="0">
                <a:solidFill>
                  <a:schemeClr val="accent1">
                    <a:lumMod val="75000"/>
                  </a:schemeClr>
                </a:solidFill>
                <a:latin typeface="+mj-lt"/>
              </a:rPr>
              <a:t>Fill the main information and the percentages of the rule and press save.</a:t>
            </a:r>
          </a:p>
          <a:p>
            <a:pPr marL="342900" indent="-342900">
              <a:buFont typeface="+mj-lt"/>
              <a:buAutoNum type="arabicPeriod"/>
            </a:pPr>
            <a:r>
              <a:rPr lang="en-US" sz="1700" dirty="0">
                <a:solidFill>
                  <a:schemeClr val="accent1">
                    <a:lumMod val="75000"/>
                  </a:schemeClr>
                </a:solidFill>
                <a:latin typeface="+mj-lt"/>
              </a:rPr>
              <a:t>Go to transactions main screen and create a regular transaction in class of invoice then choose in advance from invoices rule choices in the near bottom of the main screen.</a:t>
            </a:r>
          </a:p>
          <a:p>
            <a:pPr marL="342900" indent="-342900">
              <a:buFont typeface="+mj-lt"/>
              <a:buAutoNum type="arabicPeriod"/>
            </a:pPr>
            <a:r>
              <a:rPr lang="en-US" sz="1700" dirty="0">
                <a:solidFill>
                  <a:schemeClr val="accent1">
                    <a:lumMod val="75000"/>
                  </a:schemeClr>
                </a:solidFill>
                <a:latin typeface="+mj-lt"/>
              </a:rPr>
              <a:t>Go to lines window and fill the invoice lines.</a:t>
            </a:r>
          </a:p>
          <a:p>
            <a:pPr marL="342900" indent="-342900">
              <a:buFont typeface="+mj-lt"/>
              <a:buAutoNum type="arabicPeriod"/>
            </a:pPr>
            <a:r>
              <a:rPr lang="en-US" sz="1700" dirty="0">
                <a:solidFill>
                  <a:schemeClr val="accent1">
                    <a:lumMod val="75000"/>
                  </a:schemeClr>
                </a:solidFill>
                <a:latin typeface="+mj-lt"/>
              </a:rPr>
              <a:t>From the navigator go to setup then transactions then accounting rules to Create an accounting rule.</a:t>
            </a:r>
          </a:p>
          <a:p>
            <a:pPr marL="342900" indent="-342900">
              <a:buFont typeface="+mj-lt"/>
              <a:buAutoNum type="arabicPeriod"/>
            </a:pPr>
            <a:r>
              <a:rPr lang="en-US" sz="1700" dirty="0">
                <a:solidFill>
                  <a:schemeClr val="accent1">
                    <a:lumMod val="75000"/>
                  </a:schemeClr>
                </a:solidFill>
                <a:latin typeface="+mj-lt"/>
              </a:rPr>
              <a:t>Fill the main information and the percentages of the rule and press save.</a:t>
            </a:r>
          </a:p>
          <a:p>
            <a:pPr marL="342900" indent="-342900">
              <a:buFont typeface="+mj-lt"/>
              <a:buAutoNum type="arabicPeriod"/>
            </a:pPr>
            <a:r>
              <a:rPr lang="en-US" sz="1700" dirty="0">
                <a:solidFill>
                  <a:schemeClr val="accent1">
                    <a:lumMod val="75000"/>
                  </a:schemeClr>
                </a:solidFill>
                <a:latin typeface="+mj-lt"/>
              </a:rPr>
              <a:t>Go to transactions main screen and create a regular transaction in class of invoice then choose in advance from invoices rule choices in the near bottom of the main screen.</a:t>
            </a:r>
          </a:p>
          <a:p>
            <a:pPr marL="342900" indent="-342900">
              <a:buFont typeface="+mj-lt"/>
              <a:buAutoNum type="arabicPeriod"/>
            </a:pPr>
            <a:r>
              <a:rPr lang="en-US" sz="1700" dirty="0">
                <a:solidFill>
                  <a:schemeClr val="accent1">
                    <a:lumMod val="75000"/>
                  </a:schemeClr>
                </a:solidFill>
                <a:latin typeface="+mj-lt"/>
              </a:rPr>
              <a:t>Go to lines window and fill the invoice lines.</a:t>
            </a:r>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p:txBody>
      </p:sp>
      <p:pic>
        <p:nvPicPr>
          <p:cNvPr id="12" name="Content Placeholder 22" descr="A computer screen shot of a computer&#10;&#10;Description automatically generated">
            <a:extLst>
              <a:ext uri="{FF2B5EF4-FFF2-40B4-BE49-F238E27FC236}">
                <a16:creationId xmlns:a16="http://schemas.microsoft.com/office/drawing/2014/main" id="{330001C5-47D6-60FD-A8C3-84052AD0543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3314" r="55695" b="37723"/>
          <a:stretch/>
        </p:blipFill>
        <p:spPr>
          <a:xfrm>
            <a:off x="5476875" y="728991"/>
            <a:ext cx="6715125" cy="5071734"/>
          </a:xfrm>
        </p:spPr>
      </p:pic>
      <p:pic>
        <p:nvPicPr>
          <p:cNvPr id="13" name="Picture 12" descr="A screenshot of a computer&#10;&#10;Description automatically generated">
            <a:extLst>
              <a:ext uri="{FF2B5EF4-FFF2-40B4-BE49-F238E27FC236}">
                <a16:creationId xmlns:a16="http://schemas.microsoft.com/office/drawing/2014/main" id="{87CCAAC2-CB1F-4E60-9A87-80A84A718ED3}"/>
              </a:ext>
            </a:extLst>
          </p:cNvPr>
          <p:cNvPicPr>
            <a:picLocks noChangeAspect="1"/>
          </p:cNvPicPr>
          <p:nvPr/>
        </p:nvPicPr>
        <p:blipFill>
          <a:blip r:embed="rId3">
            <a:extLst>
              <a:ext uri="{28A0092B-C50C-407E-A947-70E740481C1C}">
                <a14:useLocalDpi xmlns:a14="http://schemas.microsoft.com/office/drawing/2010/main" val="0"/>
              </a:ext>
            </a:extLst>
          </a:blip>
          <a:srcRect t="4051" r="34969" b="22920"/>
          <a:stretch/>
        </p:blipFill>
        <p:spPr>
          <a:xfrm>
            <a:off x="5474556" y="728991"/>
            <a:ext cx="6717444" cy="5071733"/>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7E9D900C-0D1F-322E-4C12-CDF01D3E2F1E}"/>
              </a:ext>
            </a:extLst>
          </p:cNvPr>
          <p:cNvPicPr>
            <a:picLocks noChangeAspect="1"/>
          </p:cNvPicPr>
          <p:nvPr/>
        </p:nvPicPr>
        <p:blipFill>
          <a:blip r:embed="rId4">
            <a:extLst>
              <a:ext uri="{28A0092B-C50C-407E-A947-70E740481C1C}">
                <a14:useLocalDpi xmlns:a14="http://schemas.microsoft.com/office/drawing/2010/main" val="0"/>
              </a:ext>
            </a:extLst>
          </a:blip>
          <a:srcRect t="3881" r="33069" b="23090"/>
          <a:stretch/>
        </p:blipFill>
        <p:spPr>
          <a:xfrm>
            <a:off x="5472237" y="728991"/>
            <a:ext cx="6715125" cy="5071734"/>
          </a:xfrm>
          <a:prstGeom prst="rect">
            <a:avLst/>
          </a:prstGeom>
        </p:spPr>
      </p:pic>
      <p:pic>
        <p:nvPicPr>
          <p:cNvPr id="15" name="Content Placeholder 5" descr="A screenshot of a computer&#10;&#10;Description automatically generated">
            <a:extLst>
              <a:ext uri="{FF2B5EF4-FFF2-40B4-BE49-F238E27FC236}">
                <a16:creationId xmlns:a16="http://schemas.microsoft.com/office/drawing/2014/main" id="{40A6B1B7-6F11-52E8-5041-76D763856406}"/>
              </a:ext>
            </a:extLst>
          </p:cNvPr>
          <p:cNvPicPr>
            <a:picLocks noChangeAspect="1"/>
          </p:cNvPicPr>
          <p:nvPr/>
        </p:nvPicPr>
        <p:blipFill>
          <a:blip r:embed="rId5">
            <a:extLst>
              <a:ext uri="{28A0092B-C50C-407E-A947-70E740481C1C}">
                <a14:useLocalDpi xmlns:a14="http://schemas.microsoft.com/office/drawing/2010/main" val="0"/>
              </a:ext>
            </a:extLst>
          </a:blip>
          <a:srcRect t="2316" r="32839" b="21062"/>
          <a:stretch/>
        </p:blipFill>
        <p:spPr>
          <a:xfrm>
            <a:off x="5467599" y="728990"/>
            <a:ext cx="6715124" cy="5071732"/>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2950C5D1-3C5D-8889-F751-488711DC0723}"/>
              </a:ext>
            </a:extLst>
          </p:cNvPr>
          <p:cNvPicPr>
            <a:picLocks noChangeAspect="1"/>
          </p:cNvPicPr>
          <p:nvPr/>
        </p:nvPicPr>
        <p:blipFill>
          <a:blip r:embed="rId6">
            <a:extLst>
              <a:ext uri="{28A0092B-C50C-407E-A947-70E740481C1C}">
                <a14:useLocalDpi xmlns:a14="http://schemas.microsoft.com/office/drawing/2010/main" val="0"/>
              </a:ext>
            </a:extLst>
          </a:blip>
          <a:srcRect r="26" b="22589"/>
          <a:stretch/>
        </p:blipFill>
        <p:spPr>
          <a:xfrm>
            <a:off x="5458322" y="728987"/>
            <a:ext cx="6733678" cy="5071732"/>
          </a:xfrm>
          <a:prstGeom prst="rect">
            <a:avLst/>
          </a:prstGeom>
        </p:spPr>
      </p:pic>
    </p:spTree>
    <p:extLst>
      <p:ext uri="{BB962C8B-B14F-4D97-AF65-F5344CB8AC3E}">
        <p14:creationId xmlns:p14="http://schemas.microsoft.com/office/powerpoint/2010/main" val="193007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13792E5-5D73-F6BF-C0AD-D1C3A069B674}"/>
              </a:ext>
            </a:extLst>
          </p:cNvPr>
          <p:cNvSpPr>
            <a:spLocks noGrp="1"/>
          </p:cNvSpPr>
          <p:nvPr>
            <p:ph type="dt" sz="half" idx="10"/>
          </p:nvPr>
        </p:nvSpPr>
        <p:spPr/>
        <p:txBody>
          <a:bodyPr/>
          <a:lstStyle/>
          <a:p>
            <a:r>
              <a:rPr lang="en-US"/>
              <a:t>25/10/2024</a:t>
            </a:r>
            <a:endParaRPr lang="en-AE"/>
          </a:p>
        </p:txBody>
      </p:sp>
      <p:sp>
        <p:nvSpPr>
          <p:cNvPr id="5" name="Slide Number Placeholder 4">
            <a:extLst>
              <a:ext uri="{FF2B5EF4-FFF2-40B4-BE49-F238E27FC236}">
                <a16:creationId xmlns:a16="http://schemas.microsoft.com/office/drawing/2014/main" id="{39F594F0-A3AD-3BDD-52B1-BB46BCAD21F9}"/>
              </a:ext>
            </a:extLst>
          </p:cNvPr>
          <p:cNvSpPr>
            <a:spLocks noGrp="1"/>
          </p:cNvSpPr>
          <p:nvPr>
            <p:ph type="sldNum" sz="quarter" idx="12"/>
          </p:nvPr>
        </p:nvSpPr>
        <p:spPr/>
        <p:txBody>
          <a:bodyPr/>
          <a:lstStyle/>
          <a:p>
            <a:fld id="{58A4A499-8921-495D-800B-45F50E9E62BB}" type="slidenum">
              <a:rPr lang="en-AE" smtClean="0"/>
              <a:t>28</a:t>
            </a:fld>
            <a:endParaRPr lang="en-AE"/>
          </a:p>
        </p:txBody>
      </p:sp>
      <p:sp>
        <p:nvSpPr>
          <p:cNvPr id="6" name="Date Placeholder 6">
            <a:extLst>
              <a:ext uri="{FF2B5EF4-FFF2-40B4-BE49-F238E27FC236}">
                <a16:creationId xmlns:a16="http://schemas.microsoft.com/office/drawing/2014/main" id="{3A6F244E-FDF4-B53F-0356-6DE271747EE0}"/>
              </a:ext>
            </a:extLst>
          </p:cNvPr>
          <p:cNvSpPr txBox="1">
            <a:spLocks/>
          </p:cNvSpPr>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25/10/2024</a:t>
            </a:r>
            <a:endParaRPr lang="en-AE"/>
          </a:p>
        </p:txBody>
      </p:sp>
      <p:sp>
        <p:nvSpPr>
          <p:cNvPr id="7" name="Slide Number Placeholder 7">
            <a:extLst>
              <a:ext uri="{FF2B5EF4-FFF2-40B4-BE49-F238E27FC236}">
                <a16:creationId xmlns:a16="http://schemas.microsoft.com/office/drawing/2014/main" id="{E19575AC-F586-3535-1BC3-EFBCCFE4DE1A}"/>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8A4A499-8921-495D-800B-45F50E9E62BB}" type="slidenum">
              <a:rPr lang="en-AE" smtClean="0"/>
              <a:pPr/>
              <a:t>28</a:t>
            </a:fld>
            <a:endParaRPr lang="en-AE"/>
          </a:p>
        </p:txBody>
      </p:sp>
      <p:sp>
        <p:nvSpPr>
          <p:cNvPr id="8" name="TextBox 7">
            <a:extLst>
              <a:ext uri="{FF2B5EF4-FFF2-40B4-BE49-F238E27FC236}">
                <a16:creationId xmlns:a16="http://schemas.microsoft.com/office/drawing/2014/main" id="{DA36EE8F-CC01-D072-720C-C891E0D2F83E}"/>
              </a:ext>
            </a:extLst>
          </p:cNvPr>
          <p:cNvSpPr txBox="1"/>
          <p:nvPr/>
        </p:nvSpPr>
        <p:spPr>
          <a:xfrm>
            <a:off x="-1" y="80539"/>
            <a:ext cx="4833257" cy="400110"/>
          </a:xfrm>
          <a:prstGeom prst="rect">
            <a:avLst/>
          </a:prstGeom>
          <a:noFill/>
        </p:spPr>
        <p:txBody>
          <a:bodyPr wrap="square" rtlCol="0">
            <a:spAutoFit/>
          </a:bodyPr>
          <a:lstStyle/>
          <a:p>
            <a:pPr marL="285750" indent="-285750">
              <a:buFont typeface="Wingdings" panose="05000000000000000000" pitchFamily="2" charset="2"/>
              <a:buChar char="Ø"/>
            </a:pPr>
            <a:r>
              <a:rPr lang="en-US" sz="2000" b="1" dirty="0">
                <a:solidFill>
                  <a:schemeClr val="accent1">
                    <a:lumMod val="75000"/>
                  </a:schemeClr>
                </a:solidFill>
              </a:rPr>
              <a:t>How to create Invoice Rule:</a:t>
            </a:r>
          </a:p>
        </p:txBody>
      </p:sp>
      <p:sp>
        <p:nvSpPr>
          <p:cNvPr id="20" name="TextBox 19">
            <a:extLst>
              <a:ext uri="{FF2B5EF4-FFF2-40B4-BE49-F238E27FC236}">
                <a16:creationId xmlns:a16="http://schemas.microsoft.com/office/drawing/2014/main" id="{A75CCD23-C6D8-2D6E-C01E-C75E7E2B273E}"/>
              </a:ext>
            </a:extLst>
          </p:cNvPr>
          <p:cNvSpPr txBox="1"/>
          <p:nvPr/>
        </p:nvSpPr>
        <p:spPr>
          <a:xfrm>
            <a:off x="446323" y="450548"/>
            <a:ext cx="4386933" cy="923330"/>
          </a:xfrm>
          <a:prstGeom prst="rect">
            <a:avLst/>
          </a:prstGeom>
          <a:noFill/>
        </p:spPr>
        <p:txBody>
          <a:bodyPr wrap="square" rtlCol="0">
            <a:spAutoFit/>
          </a:bodyPr>
          <a:lstStyle/>
          <a:p>
            <a:r>
              <a:rPr lang="en-US" dirty="0">
                <a:solidFill>
                  <a:schemeClr val="accent1">
                    <a:lumMod val="75000"/>
                  </a:schemeClr>
                </a:solidFill>
              </a:rPr>
              <a:t>There are three ways to distribute the amounts and there are two invoices(in advance) and (in arrears)</a:t>
            </a:r>
          </a:p>
        </p:txBody>
      </p:sp>
      <p:sp>
        <p:nvSpPr>
          <p:cNvPr id="22" name="TextBox 21">
            <a:extLst>
              <a:ext uri="{FF2B5EF4-FFF2-40B4-BE49-F238E27FC236}">
                <a16:creationId xmlns:a16="http://schemas.microsoft.com/office/drawing/2014/main" id="{1F77E1D3-8891-11AC-EE9E-3D00C8BDC61C}"/>
              </a:ext>
            </a:extLst>
          </p:cNvPr>
          <p:cNvSpPr txBox="1"/>
          <p:nvPr/>
        </p:nvSpPr>
        <p:spPr>
          <a:xfrm>
            <a:off x="446323" y="1375961"/>
            <a:ext cx="4386933"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1">
                    <a:lumMod val="75000"/>
                  </a:schemeClr>
                </a:solidFill>
              </a:rPr>
              <a:t>the first step of distributing the amount on the invoice with the first type of invoices</a:t>
            </a:r>
          </a:p>
        </p:txBody>
      </p:sp>
      <p:sp>
        <p:nvSpPr>
          <p:cNvPr id="24" name="TextBox 23">
            <a:extLst>
              <a:ext uri="{FF2B5EF4-FFF2-40B4-BE49-F238E27FC236}">
                <a16:creationId xmlns:a16="http://schemas.microsoft.com/office/drawing/2014/main" id="{0C8911DA-224C-04EC-71B5-D2E120072D9B}"/>
              </a:ext>
            </a:extLst>
          </p:cNvPr>
          <p:cNvSpPr txBox="1"/>
          <p:nvPr/>
        </p:nvSpPr>
        <p:spPr>
          <a:xfrm>
            <a:off x="286910" y="4153678"/>
            <a:ext cx="4938233" cy="646331"/>
          </a:xfrm>
          <a:prstGeom prst="rect">
            <a:avLst/>
          </a:prstGeom>
          <a:noFill/>
        </p:spPr>
        <p:txBody>
          <a:bodyPr wrap="square" rtlCol="0">
            <a:spAutoFit/>
          </a:bodyPr>
          <a:lstStyle/>
          <a:p>
            <a:r>
              <a:rPr lang="en-US" dirty="0">
                <a:solidFill>
                  <a:schemeClr val="accent1">
                    <a:lumMod val="75000"/>
                  </a:schemeClr>
                </a:solidFill>
              </a:rPr>
              <a:t>3. put the rule that we created then save the transaction</a:t>
            </a:r>
          </a:p>
        </p:txBody>
      </p:sp>
      <p:sp>
        <p:nvSpPr>
          <p:cNvPr id="25" name="TextBox 24">
            <a:extLst>
              <a:ext uri="{FF2B5EF4-FFF2-40B4-BE49-F238E27FC236}">
                <a16:creationId xmlns:a16="http://schemas.microsoft.com/office/drawing/2014/main" id="{34412E94-3792-4ABF-DAB7-54006A5A5D5E}"/>
              </a:ext>
            </a:extLst>
          </p:cNvPr>
          <p:cNvSpPr txBox="1"/>
          <p:nvPr/>
        </p:nvSpPr>
        <p:spPr>
          <a:xfrm>
            <a:off x="286910" y="5764583"/>
            <a:ext cx="4386933" cy="646331"/>
          </a:xfrm>
          <a:prstGeom prst="rect">
            <a:avLst/>
          </a:prstGeom>
          <a:noFill/>
        </p:spPr>
        <p:txBody>
          <a:bodyPr wrap="square" rtlCol="0">
            <a:spAutoFit/>
          </a:bodyPr>
          <a:lstStyle/>
          <a:p>
            <a:r>
              <a:rPr lang="en-US" dirty="0">
                <a:solidFill>
                  <a:schemeClr val="accent1">
                    <a:lumMod val="75000"/>
                  </a:schemeClr>
                </a:solidFill>
              </a:rPr>
              <a:t>In the end we will find that the invoice is in the first duration </a:t>
            </a:r>
          </a:p>
        </p:txBody>
      </p:sp>
      <p:sp>
        <p:nvSpPr>
          <p:cNvPr id="30" name="TextBox 29">
            <a:extLst>
              <a:ext uri="{FF2B5EF4-FFF2-40B4-BE49-F238E27FC236}">
                <a16:creationId xmlns:a16="http://schemas.microsoft.com/office/drawing/2014/main" id="{B8738E01-2723-86A6-24FC-B51EFC67EFCA}"/>
              </a:ext>
            </a:extLst>
          </p:cNvPr>
          <p:cNvSpPr txBox="1"/>
          <p:nvPr/>
        </p:nvSpPr>
        <p:spPr>
          <a:xfrm>
            <a:off x="286910" y="2222403"/>
            <a:ext cx="3648269" cy="369332"/>
          </a:xfrm>
          <a:prstGeom prst="rect">
            <a:avLst/>
          </a:prstGeom>
          <a:noFill/>
        </p:spPr>
        <p:txBody>
          <a:bodyPr wrap="square" rtlCol="0">
            <a:spAutoFit/>
          </a:bodyPr>
          <a:lstStyle/>
          <a:p>
            <a:r>
              <a:rPr lang="en-US" dirty="0">
                <a:solidFill>
                  <a:schemeClr val="accent1">
                    <a:lumMod val="75000"/>
                  </a:schemeClr>
                </a:solidFill>
              </a:rPr>
              <a:t>1. From the navigator select:</a:t>
            </a:r>
            <a:endParaRPr lang="en-AE"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4473445-3DB2-78FF-42EA-698B75E169D2}"/>
                  </a:ext>
                </a:extLst>
              </p:cNvPr>
              <p:cNvSpPr txBox="1"/>
              <p:nvPr/>
            </p:nvSpPr>
            <p:spPr>
              <a:xfrm>
                <a:off x="584344" y="2570266"/>
                <a:ext cx="785327" cy="646331"/>
              </a:xfrm>
              <a:prstGeom prst="rect">
                <a:avLst/>
              </a:prstGeom>
              <a:noFill/>
            </p:spPr>
            <p:txBody>
              <a:bodyPr wrap="square" rtlCol="0">
                <a:spAutoFit/>
              </a:bodyPr>
              <a:lstStyle/>
              <a:p>
                <a:r>
                  <a:rPr lang="en-US" dirty="0">
                    <a:solidFill>
                      <a:schemeClr val="accent1">
                        <a:lumMod val="75000"/>
                      </a:schemeClr>
                    </a:solidFill>
                  </a:rPr>
                  <a:t>Setup</a:t>
                </a:r>
                <a14:m>
                  <m:oMath xmlns:m="http://schemas.openxmlformats.org/officeDocument/2006/math">
                    <m:r>
                      <a:rPr lang="en-US" b="0" i="1" smtClean="0">
                        <a:solidFill>
                          <a:schemeClr val="accent1">
                            <a:lumMod val="75000"/>
                          </a:schemeClr>
                        </a:solidFill>
                        <a:latin typeface="Cambria Math" panose="02040503050406030204" pitchFamily="18" charset="0"/>
                      </a:rPr>
                      <m:t>  </m:t>
                    </m:r>
                  </m:oMath>
                </a14:m>
                <a:endParaRPr lang="en-US" b="0" dirty="0">
                  <a:solidFill>
                    <a:schemeClr val="accent1">
                      <a:lumMod val="75000"/>
                    </a:schemeClr>
                  </a:solidFill>
                </a:endParaRPr>
              </a:p>
            </p:txBody>
          </p:sp>
        </mc:Choice>
        <mc:Fallback xmlns="">
          <p:sp>
            <p:nvSpPr>
              <p:cNvPr id="31" name="TextBox 30">
                <a:extLst>
                  <a:ext uri="{FF2B5EF4-FFF2-40B4-BE49-F238E27FC236}">
                    <a16:creationId xmlns:a16="http://schemas.microsoft.com/office/drawing/2014/main" id="{04473445-3DB2-78FF-42EA-698B75E169D2}"/>
                  </a:ext>
                </a:extLst>
              </p:cNvPr>
              <p:cNvSpPr txBox="1">
                <a:spLocks noRot="1" noChangeAspect="1" noMove="1" noResize="1" noEditPoints="1" noAdjustHandles="1" noChangeArrowheads="1" noChangeShapeType="1" noTextEdit="1"/>
              </p:cNvSpPr>
              <p:nvPr/>
            </p:nvSpPr>
            <p:spPr>
              <a:xfrm>
                <a:off x="584344" y="2570266"/>
                <a:ext cx="785327" cy="646331"/>
              </a:xfrm>
              <a:prstGeom prst="rect">
                <a:avLst/>
              </a:prstGeom>
              <a:blipFill>
                <a:blip r:embed="rId2"/>
                <a:stretch>
                  <a:fillRect l="-6977" t="-4717" r="-3876"/>
                </a:stretch>
              </a:blipFill>
            </p:spPr>
            <p:txBody>
              <a:bodyPr/>
              <a:lstStyle/>
              <a:p>
                <a:r>
                  <a:rPr lang="en-AE">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90C12F1C-FF52-3250-830D-2CC5BCE07E37}"/>
                  </a:ext>
                </a:extLst>
              </p:cNvPr>
              <p:cNvSpPr txBox="1"/>
              <p:nvPr/>
            </p:nvSpPr>
            <p:spPr>
              <a:xfrm>
                <a:off x="1675238" y="2575704"/>
                <a:ext cx="2164711" cy="369332"/>
              </a:xfrm>
              <a:prstGeom prst="rect">
                <a:avLst/>
              </a:prstGeom>
              <a:noFill/>
            </p:spPr>
            <p:txBody>
              <a:bodyPr wrap="square" rtlCol="0">
                <a:spAutoFit/>
              </a:bodyPr>
              <a:lstStyle/>
              <a:p>
                <a:r>
                  <a:rPr lang="en-US" dirty="0">
                    <a:solidFill>
                      <a:schemeClr val="accent1">
                        <a:lumMod val="75000"/>
                      </a:schemeClr>
                    </a:solidFill>
                  </a:rPr>
                  <a:t>A</a:t>
                </a:r>
                <a14:m>
                  <m:oMath xmlns:m="http://schemas.openxmlformats.org/officeDocument/2006/math">
                    <m:r>
                      <m:rPr>
                        <m:sty m:val="p"/>
                      </m:rPr>
                      <a:rPr lang="en-US" b="0" i="0" smtClean="0">
                        <a:solidFill>
                          <a:schemeClr val="accent1">
                            <a:lumMod val="75000"/>
                          </a:schemeClr>
                        </a:solidFill>
                        <a:latin typeface="Cambria Math" panose="02040503050406030204" pitchFamily="18" charset="0"/>
                      </a:rPr>
                      <m:t>ccounting</m:t>
                    </m:r>
                    <m:r>
                      <a:rPr lang="en-US" b="0" i="0" smtClean="0">
                        <a:solidFill>
                          <a:schemeClr val="accent1">
                            <a:lumMod val="75000"/>
                          </a:schemeClr>
                        </a:solidFill>
                        <a:latin typeface="Cambria Math" panose="02040503050406030204" pitchFamily="18" charset="0"/>
                      </a:rPr>
                      <m:t> </m:t>
                    </m:r>
                    <m:r>
                      <m:rPr>
                        <m:sty m:val="p"/>
                      </m:rPr>
                      <a:rPr lang="en-US" b="0" i="0" smtClean="0">
                        <a:solidFill>
                          <a:schemeClr val="accent1">
                            <a:lumMod val="75000"/>
                          </a:schemeClr>
                        </a:solidFill>
                        <a:latin typeface="Cambria Math" panose="02040503050406030204" pitchFamily="18" charset="0"/>
                      </a:rPr>
                      <m:t>rules</m:t>
                    </m:r>
                    <m:r>
                      <a:rPr lang="en-US">
                        <a:solidFill>
                          <a:schemeClr val="accent1">
                            <a:lumMod val="75000"/>
                          </a:schemeClr>
                        </a:solidFill>
                        <a:latin typeface="Cambria Math" panose="02040503050406030204" pitchFamily="18" charset="0"/>
                      </a:rPr>
                      <m:t>   </m:t>
                    </m:r>
                  </m:oMath>
                </a14:m>
                <a:endParaRPr lang="en-US" dirty="0">
                  <a:solidFill>
                    <a:schemeClr val="accent1">
                      <a:lumMod val="75000"/>
                    </a:schemeClr>
                  </a:solidFill>
                </a:endParaRPr>
              </a:p>
            </p:txBody>
          </p:sp>
        </mc:Choice>
        <mc:Fallback xmlns="">
          <p:sp>
            <p:nvSpPr>
              <p:cNvPr id="32" name="TextBox 31">
                <a:extLst>
                  <a:ext uri="{FF2B5EF4-FFF2-40B4-BE49-F238E27FC236}">
                    <a16:creationId xmlns:a16="http://schemas.microsoft.com/office/drawing/2014/main" id="{90C12F1C-FF52-3250-830D-2CC5BCE07E37}"/>
                  </a:ext>
                </a:extLst>
              </p:cNvPr>
              <p:cNvSpPr txBox="1">
                <a:spLocks noRot="1" noChangeAspect="1" noMove="1" noResize="1" noEditPoints="1" noAdjustHandles="1" noChangeArrowheads="1" noChangeShapeType="1" noTextEdit="1"/>
              </p:cNvSpPr>
              <p:nvPr/>
            </p:nvSpPr>
            <p:spPr>
              <a:xfrm>
                <a:off x="1675238" y="2575704"/>
                <a:ext cx="2164711" cy="369332"/>
              </a:xfrm>
              <a:prstGeom prst="rect">
                <a:avLst/>
              </a:prstGeom>
              <a:blipFill>
                <a:blip r:embed="rId3"/>
                <a:stretch>
                  <a:fillRect l="-2535" t="-8333" b="-28333"/>
                </a:stretch>
              </a:blipFill>
            </p:spPr>
            <p:txBody>
              <a:bodyPr/>
              <a:lstStyle/>
              <a:p>
                <a:r>
                  <a:rPr lang="en-AE">
                    <a:noFill/>
                  </a:rPr>
                  <a:t> </a:t>
                </a:r>
              </a:p>
            </p:txBody>
          </p:sp>
        </mc:Fallback>
      </mc:AlternateContent>
      <p:sp>
        <p:nvSpPr>
          <p:cNvPr id="33" name="TextBox 32">
            <a:extLst>
              <a:ext uri="{FF2B5EF4-FFF2-40B4-BE49-F238E27FC236}">
                <a16:creationId xmlns:a16="http://schemas.microsoft.com/office/drawing/2014/main" id="{D2CD9760-169B-9696-42E1-91ED47E22965}"/>
              </a:ext>
            </a:extLst>
          </p:cNvPr>
          <p:cNvSpPr txBox="1"/>
          <p:nvPr/>
        </p:nvSpPr>
        <p:spPr>
          <a:xfrm>
            <a:off x="3860748" y="2578925"/>
            <a:ext cx="1989356" cy="369332"/>
          </a:xfrm>
          <a:prstGeom prst="rect">
            <a:avLst/>
          </a:prstGeom>
          <a:noFill/>
        </p:spPr>
        <p:txBody>
          <a:bodyPr wrap="square" rtlCol="0">
            <a:spAutoFit/>
          </a:bodyPr>
          <a:lstStyle/>
          <a:p>
            <a:r>
              <a:rPr lang="en-US" dirty="0">
                <a:solidFill>
                  <a:schemeClr val="accent1">
                    <a:lumMod val="75000"/>
                  </a:schemeClr>
                </a:solidFill>
              </a:rPr>
              <a:t>Fixed schedule</a:t>
            </a:r>
            <a:endParaRPr lang="en-US" b="0" dirty="0">
              <a:solidFill>
                <a:schemeClr val="accent1">
                  <a:lumMod val="75000"/>
                </a:schemeClr>
              </a:solidFill>
            </a:endParaRPr>
          </a:p>
        </p:txBody>
      </p:sp>
      <p:cxnSp>
        <p:nvCxnSpPr>
          <p:cNvPr id="34" name="Straight Arrow Connector 33">
            <a:extLst>
              <a:ext uri="{FF2B5EF4-FFF2-40B4-BE49-F238E27FC236}">
                <a16:creationId xmlns:a16="http://schemas.microsoft.com/office/drawing/2014/main" id="{CEE32639-CFC2-1B71-D55C-94F0DB2FB0D0}"/>
              </a:ext>
            </a:extLst>
          </p:cNvPr>
          <p:cNvCxnSpPr>
            <a:cxnSpLocks/>
          </p:cNvCxnSpPr>
          <p:nvPr/>
        </p:nvCxnSpPr>
        <p:spPr>
          <a:xfrm flipV="1">
            <a:off x="1271698" y="2782466"/>
            <a:ext cx="501514" cy="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11799B08-AE7C-9802-E7C9-249ECCCE6AAD}"/>
              </a:ext>
            </a:extLst>
          </p:cNvPr>
          <p:cNvCxnSpPr>
            <a:cxnSpLocks/>
          </p:cNvCxnSpPr>
          <p:nvPr/>
        </p:nvCxnSpPr>
        <p:spPr>
          <a:xfrm flipV="1">
            <a:off x="3427077" y="2776283"/>
            <a:ext cx="501514" cy="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7AF9E872-3986-286D-C488-C562D201BA33}"/>
              </a:ext>
            </a:extLst>
          </p:cNvPr>
          <p:cNvSpPr txBox="1"/>
          <p:nvPr/>
        </p:nvSpPr>
        <p:spPr>
          <a:xfrm>
            <a:off x="286910" y="2969438"/>
            <a:ext cx="4938233" cy="923330"/>
          </a:xfrm>
          <a:prstGeom prst="rect">
            <a:avLst/>
          </a:prstGeom>
          <a:noFill/>
        </p:spPr>
        <p:txBody>
          <a:bodyPr wrap="square" rtlCol="0">
            <a:spAutoFit/>
          </a:bodyPr>
          <a:lstStyle/>
          <a:p>
            <a:r>
              <a:rPr lang="en-US" dirty="0">
                <a:solidFill>
                  <a:schemeClr val="accent1">
                    <a:lumMod val="75000"/>
                  </a:schemeClr>
                </a:solidFill>
              </a:rPr>
              <a:t>2. create the first rule and test it in a transaction and then save this transaction and then from the navigator:</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476FF58-8632-DE2E-7E71-265C1DCDCBD9}"/>
                  </a:ext>
                </a:extLst>
              </p:cNvPr>
              <p:cNvSpPr txBox="1"/>
              <p:nvPr/>
            </p:nvSpPr>
            <p:spPr>
              <a:xfrm>
                <a:off x="557497" y="3821774"/>
                <a:ext cx="1408926" cy="646331"/>
              </a:xfrm>
              <a:prstGeom prst="rect">
                <a:avLst/>
              </a:prstGeom>
              <a:noFill/>
            </p:spPr>
            <p:txBody>
              <a:bodyPr wrap="square" rtlCol="0">
                <a:spAutoFit/>
              </a:bodyPr>
              <a:lstStyle/>
              <a:p>
                <a:r>
                  <a:rPr lang="en-US" dirty="0">
                    <a:solidFill>
                      <a:schemeClr val="accent1">
                        <a:lumMod val="75000"/>
                      </a:schemeClr>
                    </a:solidFill>
                  </a:rPr>
                  <a:t>Transaction</a:t>
                </a:r>
                <a14:m>
                  <m:oMath xmlns:m="http://schemas.openxmlformats.org/officeDocument/2006/math">
                    <m:r>
                      <a:rPr lang="en-US" b="0" i="1" smtClean="0">
                        <a:solidFill>
                          <a:schemeClr val="accent1">
                            <a:lumMod val="75000"/>
                          </a:schemeClr>
                        </a:solidFill>
                        <a:latin typeface="Cambria Math" panose="02040503050406030204" pitchFamily="18" charset="0"/>
                      </a:rPr>
                      <m:t>  </m:t>
                    </m:r>
                  </m:oMath>
                </a14:m>
                <a:endParaRPr lang="en-US" b="0" dirty="0">
                  <a:solidFill>
                    <a:schemeClr val="accent1">
                      <a:lumMod val="75000"/>
                    </a:schemeClr>
                  </a:solidFill>
                </a:endParaRPr>
              </a:p>
            </p:txBody>
          </p:sp>
        </mc:Choice>
        <mc:Fallback xmlns="">
          <p:sp>
            <p:nvSpPr>
              <p:cNvPr id="40" name="TextBox 39">
                <a:extLst>
                  <a:ext uri="{FF2B5EF4-FFF2-40B4-BE49-F238E27FC236}">
                    <a16:creationId xmlns:a16="http://schemas.microsoft.com/office/drawing/2014/main" id="{B476FF58-8632-DE2E-7E71-265C1DCDCBD9}"/>
                  </a:ext>
                </a:extLst>
              </p:cNvPr>
              <p:cNvSpPr txBox="1">
                <a:spLocks noRot="1" noChangeAspect="1" noMove="1" noResize="1" noEditPoints="1" noAdjustHandles="1" noChangeArrowheads="1" noChangeShapeType="1" noTextEdit="1"/>
              </p:cNvSpPr>
              <p:nvPr/>
            </p:nvSpPr>
            <p:spPr>
              <a:xfrm>
                <a:off x="557497" y="3821774"/>
                <a:ext cx="1408926" cy="646331"/>
              </a:xfrm>
              <a:prstGeom prst="rect">
                <a:avLst/>
              </a:prstGeom>
              <a:blipFill>
                <a:blip r:embed="rId4"/>
                <a:stretch>
                  <a:fillRect l="-3448" t="-4717"/>
                </a:stretch>
              </a:blipFill>
            </p:spPr>
            <p:txBody>
              <a:bodyPr/>
              <a:lstStyle/>
              <a:p>
                <a:r>
                  <a:rPr lang="en-AE">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02FFFFC-525B-50AB-1CA9-3352B62D9314}"/>
                  </a:ext>
                </a:extLst>
              </p:cNvPr>
              <p:cNvSpPr txBox="1"/>
              <p:nvPr/>
            </p:nvSpPr>
            <p:spPr>
              <a:xfrm>
                <a:off x="2225334" y="3827212"/>
                <a:ext cx="1786815" cy="369332"/>
              </a:xfrm>
              <a:prstGeom prst="rect">
                <a:avLst/>
              </a:prstGeom>
              <a:noFill/>
            </p:spPr>
            <p:txBody>
              <a:bodyPr wrap="square" rtlCol="0">
                <a:spAutoFit/>
              </a:bodyPr>
              <a:lstStyle/>
              <a:p>
                <a:r>
                  <a:rPr lang="en-US" dirty="0">
                    <a:solidFill>
                      <a:schemeClr val="accent1">
                        <a:lumMod val="75000"/>
                      </a:schemeClr>
                    </a:solidFill>
                  </a:rPr>
                  <a:t>Transaction</a:t>
                </a:r>
                <a14:m>
                  <m:oMath xmlns:m="http://schemas.openxmlformats.org/officeDocument/2006/math">
                    <m:r>
                      <m:rPr>
                        <m:sty m:val="p"/>
                      </m:rPr>
                      <a:rPr lang="en-US" b="0" i="0" smtClean="0">
                        <a:solidFill>
                          <a:schemeClr val="accent1">
                            <a:lumMod val="75000"/>
                          </a:schemeClr>
                        </a:solidFill>
                        <a:latin typeface="Cambria Math" panose="02040503050406030204" pitchFamily="18" charset="0"/>
                      </a:rPr>
                      <m:t>s</m:t>
                    </m:r>
                    <m:r>
                      <a:rPr lang="en-US">
                        <a:solidFill>
                          <a:schemeClr val="accent1">
                            <a:lumMod val="75000"/>
                          </a:schemeClr>
                        </a:solidFill>
                        <a:latin typeface="Cambria Math" panose="02040503050406030204" pitchFamily="18" charset="0"/>
                      </a:rPr>
                      <m:t>   </m:t>
                    </m:r>
                  </m:oMath>
                </a14:m>
                <a:endParaRPr lang="en-US" dirty="0">
                  <a:solidFill>
                    <a:schemeClr val="accent1">
                      <a:lumMod val="75000"/>
                    </a:schemeClr>
                  </a:solidFill>
                </a:endParaRPr>
              </a:p>
            </p:txBody>
          </p:sp>
        </mc:Choice>
        <mc:Fallback xmlns="">
          <p:sp>
            <p:nvSpPr>
              <p:cNvPr id="41" name="TextBox 40">
                <a:extLst>
                  <a:ext uri="{FF2B5EF4-FFF2-40B4-BE49-F238E27FC236}">
                    <a16:creationId xmlns:a16="http://schemas.microsoft.com/office/drawing/2014/main" id="{E02FFFFC-525B-50AB-1CA9-3352B62D9314}"/>
                  </a:ext>
                </a:extLst>
              </p:cNvPr>
              <p:cNvSpPr txBox="1">
                <a:spLocks noRot="1" noChangeAspect="1" noMove="1" noResize="1" noEditPoints="1" noAdjustHandles="1" noChangeArrowheads="1" noChangeShapeType="1" noTextEdit="1"/>
              </p:cNvSpPr>
              <p:nvPr/>
            </p:nvSpPr>
            <p:spPr>
              <a:xfrm>
                <a:off x="2225334" y="3827212"/>
                <a:ext cx="1786815" cy="369332"/>
              </a:xfrm>
              <a:prstGeom prst="rect">
                <a:avLst/>
              </a:prstGeom>
              <a:blipFill>
                <a:blip r:embed="rId5"/>
                <a:stretch>
                  <a:fillRect l="-2730" t="-8333" b="-28333"/>
                </a:stretch>
              </a:blipFill>
            </p:spPr>
            <p:txBody>
              <a:bodyPr/>
              <a:lstStyle/>
              <a:p>
                <a:r>
                  <a:rPr lang="en-AE">
                    <a:noFill/>
                  </a:rPr>
                  <a:t> </a:t>
                </a:r>
              </a:p>
            </p:txBody>
          </p:sp>
        </mc:Fallback>
      </mc:AlternateContent>
      <p:sp>
        <p:nvSpPr>
          <p:cNvPr id="42" name="TextBox 41">
            <a:extLst>
              <a:ext uri="{FF2B5EF4-FFF2-40B4-BE49-F238E27FC236}">
                <a16:creationId xmlns:a16="http://schemas.microsoft.com/office/drawing/2014/main" id="{6C4221B9-4193-6757-744F-8045830D683B}"/>
              </a:ext>
            </a:extLst>
          </p:cNvPr>
          <p:cNvSpPr txBox="1"/>
          <p:nvPr/>
        </p:nvSpPr>
        <p:spPr>
          <a:xfrm>
            <a:off x="4007881" y="3821773"/>
            <a:ext cx="2101323" cy="369332"/>
          </a:xfrm>
          <a:prstGeom prst="rect">
            <a:avLst/>
          </a:prstGeom>
          <a:noFill/>
        </p:spPr>
        <p:txBody>
          <a:bodyPr wrap="square" rtlCol="0">
            <a:spAutoFit/>
          </a:bodyPr>
          <a:lstStyle/>
          <a:p>
            <a:r>
              <a:rPr lang="en-US" dirty="0">
                <a:solidFill>
                  <a:schemeClr val="accent1">
                    <a:lumMod val="75000"/>
                  </a:schemeClr>
                </a:solidFill>
              </a:rPr>
              <a:t>(Line Items/rules)</a:t>
            </a:r>
            <a:endParaRPr lang="en-US" b="0" dirty="0">
              <a:solidFill>
                <a:schemeClr val="accent1">
                  <a:lumMod val="75000"/>
                </a:schemeClr>
              </a:solidFill>
            </a:endParaRPr>
          </a:p>
        </p:txBody>
      </p:sp>
      <p:cxnSp>
        <p:nvCxnSpPr>
          <p:cNvPr id="43" name="Straight Arrow Connector 42">
            <a:extLst>
              <a:ext uri="{FF2B5EF4-FFF2-40B4-BE49-F238E27FC236}">
                <a16:creationId xmlns:a16="http://schemas.microsoft.com/office/drawing/2014/main" id="{5B034E78-8665-C92B-1D7E-24605079A217}"/>
              </a:ext>
            </a:extLst>
          </p:cNvPr>
          <p:cNvCxnSpPr>
            <a:cxnSpLocks/>
          </p:cNvCxnSpPr>
          <p:nvPr/>
        </p:nvCxnSpPr>
        <p:spPr>
          <a:xfrm flipV="1">
            <a:off x="1831125" y="4033974"/>
            <a:ext cx="501514" cy="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272754A1-0325-C15C-8F8E-56749D804707}"/>
              </a:ext>
            </a:extLst>
          </p:cNvPr>
          <p:cNvCxnSpPr>
            <a:cxnSpLocks/>
          </p:cNvCxnSpPr>
          <p:nvPr/>
        </p:nvCxnSpPr>
        <p:spPr>
          <a:xfrm flipV="1">
            <a:off x="3594614" y="4027791"/>
            <a:ext cx="501514" cy="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76DBDF49-CB88-57AA-38D0-EC9EC8039393}"/>
              </a:ext>
            </a:extLst>
          </p:cNvPr>
          <p:cNvSpPr txBox="1"/>
          <p:nvPr/>
        </p:nvSpPr>
        <p:spPr>
          <a:xfrm>
            <a:off x="584344" y="5055544"/>
            <a:ext cx="707951" cy="369332"/>
          </a:xfrm>
          <a:prstGeom prst="rect">
            <a:avLst/>
          </a:prstGeom>
          <a:noFill/>
        </p:spPr>
        <p:txBody>
          <a:bodyPr wrap="square" rtlCol="0">
            <a:spAutoFit/>
          </a:bodyPr>
          <a:lstStyle/>
          <a:p>
            <a:r>
              <a:rPr lang="en-US" dirty="0">
                <a:solidFill>
                  <a:schemeClr val="accent1">
                    <a:lumMod val="75000"/>
                  </a:schemeClr>
                </a:solidFill>
              </a:rPr>
              <a:t>tools</a:t>
            </a:r>
          </a:p>
        </p:txBody>
      </p:sp>
      <p:cxnSp>
        <p:nvCxnSpPr>
          <p:cNvPr id="48" name="Straight Arrow Connector 47">
            <a:extLst>
              <a:ext uri="{FF2B5EF4-FFF2-40B4-BE49-F238E27FC236}">
                <a16:creationId xmlns:a16="http://schemas.microsoft.com/office/drawing/2014/main" id="{5293C836-DC50-79E2-2E57-34259BB2B4E5}"/>
              </a:ext>
            </a:extLst>
          </p:cNvPr>
          <p:cNvCxnSpPr>
            <a:cxnSpLocks/>
          </p:cNvCxnSpPr>
          <p:nvPr/>
        </p:nvCxnSpPr>
        <p:spPr>
          <a:xfrm flipV="1">
            <a:off x="1213747" y="5267200"/>
            <a:ext cx="501514" cy="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AFCE0336-9B65-998E-CE4C-6BF109556EF9}"/>
              </a:ext>
            </a:extLst>
          </p:cNvPr>
          <p:cNvSpPr txBox="1"/>
          <p:nvPr/>
        </p:nvSpPr>
        <p:spPr>
          <a:xfrm>
            <a:off x="1746381" y="5055544"/>
            <a:ext cx="2114367" cy="369332"/>
          </a:xfrm>
          <a:prstGeom prst="rect">
            <a:avLst/>
          </a:prstGeom>
          <a:noFill/>
        </p:spPr>
        <p:txBody>
          <a:bodyPr wrap="square" rtlCol="0">
            <a:spAutoFit/>
          </a:bodyPr>
          <a:lstStyle/>
          <a:p>
            <a:r>
              <a:rPr lang="en-US" dirty="0">
                <a:solidFill>
                  <a:schemeClr val="accent1">
                    <a:lumMod val="75000"/>
                  </a:schemeClr>
                </a:solidFill>
              </a:rPr>
              <a:t>Create Accounting</a:t>
            </a:r>
          </a:p>
        </p:txBody>
      </p:sp>
      <p:sp>
        <p:nvSpPr>
          <p:cNvPr id="50" name="TextBox 49">
            <a:extLst>
              <a:ext uri="{FF2B5EF4-FFF2-40B4-BE49-F238E27FC236}">
                <a16:creationId xmlns:a16="http://schemas.microsoft.com/office/drawing/2014/main" id="{D29CFE74-02C5-E697-8FFF-532670E3339E}"/>
              </a:ext>
            </a:extLst>
          </p:cNvPr>
          <p:cNvSpPr txBox="1"/>
          <p:nvPr/>
        </p:nvSpPr>
        <p:spPr>
          <a:xfrm>
            <a:off x="584344" y="5324759"/>
            <a:ext cx="707951" cy="369332"/>
          </a:xfrm>
          <a:prstGeom prst="rect">
            <a:avLst/>
          </a:prstGeom>
          <a:noFill/>
        </p:spPr>
        <p:txBody>
          <a:bodyPr wrap="square" rtlCol="0">
            <a:spAutoFit/>
          </a:bodyPr>
          <a:lstStyle/>
          <a:p>
            <a:r>
              <a:rPr lang="en-US" dirty="0">
                <a:solidFill>
                  <a:schemeClr val="accent1">
                    <a:lumMod val="75000"/>
                  </a:schemeClr>
                </a:solidFill>
              </a:rPr>
              <a:t>tools</a:t>
            </a:r>
          </a:p>
        </p:txBody>
      </p:sp>
      <p:cxnSp>
        <p:nvCxnSpPr>
          <p:cNvPr id="51" name="Straight Arrow Connector 50">
            <a:extLst>
              <a:ext uri="{FF2B5EF4-FFF2-40B4-BE49-F238E27FC236}">
                <a16:creationId xmlns:a16="http://schemas.microsoft.com/office/drawing/2014/main" id="{B80F1B42-B467-8AFD-9931-460F9FE4911B}"/>
              </a:ext>
            </a:extLst>
          </p:cNvPr>
          <p:cNvCxnSpPr>
            <a:cxnSpLocks/>
          </p:cNvCxnSpPr>
          <p:nvPr/>
        </p:nvCxnSpPr>
        <p:spPr>
          <a:xfrm flipV="1">
            <a:off x="1213747" y="5536415"/>
            <a:ext cx="501514" cy="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9CAD3CF6-D164-C1AF-0222-C85584501E2C}"/>
              </a:ext>
            </a:extLst>
          </p:cNvPr>
          <p:cNvSpPr txBox="1"/>
          <p:nvPr/>
        </p:nvSpPr>
        <p:spPr>
          <a:xfrm>
            <a:off x="1746381" y="5324759"/>
            <a:ext cx="2114367" cy="369332"/>
          </a:xfrm>
          <a:prstGeom prst="rect">
            <a:avLst/>
          </a:prstGeom>
          <a:noFill/>
        </p:spPr>
        <p:txBody>
          <a:bodyPr wrap="square" rtlCol="0">
            <a:spAutoFit/>
          </a:bodyPr>
          <a:lstStyle/>
          <a:p>
            <a:r>
              <a:rPr lang="en-US" dirty="0">
                <a:solidFill>
                  <a:schemeClr val="accent1">
                    <a:lumMod val="75000"/>
                  </a:schemeClr>
                </a:solidFill>
              </a:rPr>
              <a:t>view Accounting</a:t>
            </a:r>
          </a:p>
        </p:txBody>
      </p:sp>
      <p:pic>
        <p:nvPicPr>
          <p:cNvPr id="53" name="Picture 52">
            <a:extLst>
              <a:ext uri="{FF2B5EF4-FFF2-40B4-BE49-F238E27FC236}">
                <a16:creationId xmlns:a16="http://schemas.microsoft.com/office/drawing/2014/main" id="{C6964715-F29A-0C5A-9DDE-39A56CE119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04921" y="339811"/>
            <a:ext cx="5911711" cy="5753572"/>
          </a:xfrm>
          <a:prstGeom prst="rect">
            <a:avLst/>
          </a:prstGeom>
        </p:spPr>
      </p:pic>
      <p:pic>
        <p:nvPicPr>
          <p:cNvPr id="54" name="Picture 53">
            <a:extLst>
              <a:ext uri="{FF2B5EF4-FFF2-40B4-BE49-F238E27FC236}">
                <a16:creationId xmlns:a16="http://schemas.microsoft.com/office/drawing/2014/main" id="{63818865-DAC7-BE3E-748F-474D4F58240F}"/>
              </a:ext>
            </a:extLst>
          </p:cNvPr>
          <p:cNvPicPr>
            <a:picLocks noChangeAspect="1"/>
          </p:cNvPicPr>
          <p:nvPr/>
        </p:nvPicPr>
        <p:blipFill>
          <a:blip r:embed="rId7">
            <a:extLst>
              <a:ext uri="{28A0092B-C50C-407E-A947-70E740481C1C}">
                <a14:useLocalDpi xmlns:a14="http://schemas.microsoft.com/office/drawing/2010/main" val="0"/>
              </a:ext>
            </a:extLst>
          </a:blip>
          <a:srcRect b="5749"/>
          <a:stretch/>
        </p:blipFill>
        <p:spPr>
          <a:xfrm>
            <a:off x="6096001" y="339811"/>
            <a:ext cx="5920631" cy="5752772"/>
          </a:xfrm>
          <a:prstGeom prst="rect">
            <a:avLst/>
          </a:prstGeom>
        </p:spPr>
      </p:pic>
      <p:pic>
        <p:nvPicPr>
          <p:cNvPr id="55" name="Picture 54">
            <a:extLst>
              <a:ext uri="{FF2B5EF4-FFF2-40B4-BE49-F238E27FC236}">
                <a16:creationId xmlns:a16="http://schemas.microsoft.com/office/drawing/2014/main" id="{3CF51CAD-748C-7E19-E3D1-A644F57E0A5A}"/>
              </a:ext>
            </a:extLst>
          </p:cNvPr>
          <p:cNvPicPr>
            <a:picLocks noChangeAspect="1"/>
          </p:cNvPicPr>
          <p:nvPr/>
        </p:nvPicPr>
        <p:blipFill>
          <a:blip r:embed="rId8">
            <a:extLst>
              <a:ext uri="{28A0092B-C50C-407E-A947-70E740481C1C}">
                <a14:useLocalDpi xmlns:a14="http://schemas.microsoft.com/office/drawing/2010/main" val="0"/>
              </a:ext>
            </a:extLst>
          </a:blip>
          <a:srcRect b="2695"/>
          <a:stretch/>
        </p:blipFill>
        <p:spPr>
          <a:xfrm>
            <a:off x="6087081" y="339411"/>
            <a:ext cx="5929552" cy="5751972"/>
          </a:xfrm>
          <a:prstGeom prst="rect">
            <a:avLst/>
          </a:prstGeom>
        </p:spPr>
      </p:pic>
      <p:pic>
        <p:nvPicPr>
          <p:cNvPr id="56" name="Picture 55">
            <a:extLst>
              <a:ext uri="{FF2B5EF4-FFF2-40B4-BE49-F238E27FC236}">
                <a16:creationId xmlns:a16="http://schemas.microsoft.com/office/drawing/2014/main" id="{52D6B2FE-E405-2CAC-AC35-854B65E9FD1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95231" y="337811"/>
            <a:ext cx="5939241" cy="5753572"/>
          </a:xfrm>
          <a:prstGeom prst="rect">
            <a:avLst/>
          </a:prstGeom>
        </p:spPr>
      </p:pic>
      <p:pic>
        <p:nvPicPr>
          <p:cNvPr id="57" name="Picture 56">
            <a:extLst>
              <a:ext uri="{FF2B5EF4-FFF2-40B4-BE49-F238E27FC236}">
                <a16:creationId xmlns:a16="http://schemas.microsoft.com/office/drawing/2014/main" id="{FA83208C-6B7D-743D-BD8E-F308DC3203E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5230" y="335810"/>
            <a:ext cx="5947391" cy="5751971"/>
          </a:xfrm>
          <a:prstGeom prst="rect">
            <a:avLst/>
          </a:prstGeom>
        </p:spPr>
      </p:pic>
      <p:sp>
        <p:nvSpPr>
          <p:cNvPr id="59" name="TextBox 58">
            <a:extLst>
              <a:ext uri="{FF2B5EF4-FFF2-40B4-BE49-F238E27FC236}">
                <a16:creationId xmlns:a16="http://schemas.microsoft.com/office/drawing/2014/main" id="{28F5588B-44E7-ED63-11FF-D475BA17C719}"/>
              </a:ext>
            </a:extLst>
          </p:cNvPr>
          <p:cNvSpPr txBox="1"/>
          <p:nvPr/>
        </p:nvSpPr>
        <p:spPr>
          <a:xfrm>
            <a:off x="286910" y="4780422"/>
            <a:ext cx="3648269" cy="369332"/>
          </a:xfrm>
          <a:prstGeom prst="rect">
            <a:avLst/>
          </a:prstGeom>
          <a:noFill/>
        </p:spPr>
        <p:txBody>
          <a:bodyPr wrap="square" rtlCol="0">
            <a:spAutoFit/>
          </a:bodyPr>
          <a:lstStyle/>
          <a:p>
            <a:r>
              <a:rPr lang="en-US" dirty="0">
                <a:solidFill>
                  <a:schemeClr val="accent1">
                    <a:lumMod val="75000"/>
                  </a:schemeClr>
                </a:solidFill>
              </a:rPr>
              <a:t>4. From the menu bar:</a:t>
            </a:r>
            <a:endParaRPr lang="en-AE" dirty="0">
              <a:solidFill>
                <a:schemeClr val="accent1">
                  <a:lumMod val="75000"/>
                </a:schemeClr>
              </a:solidFill>
            </a:endParaRPr>
          </a:p>
        </p:txBody>
      </p:sp>
      <p:pic>
        <p:nvPicPr>
          <p:cNvPr id="60" name="Picture 59">
            <a:extLst>
              <a:ext uri="{FF2B5EF4-FFF2-40B4-BE49-F238E27FC236}">
                <a16:creationId xmlns:a16="http://schemas.microsoft.com/office/drawing/2014/main" id="{4CA28940-0B93-5242-D3CE-85558A26F7F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95229" y="332208"/>
            <a:ext cx="5929552" cy="5751971"/>
          </a:xfrm>
          <a:prstGeom prst="rect">
            <a:avLst/>
          </a:prstGeom>
        </p:spPr>
      </p:pic>
      <p:pic>
        <p:nvPicPr>
          <p:cNvPr id="61" name="Picture 60">
            <a:extLst>
              <a:ext uri="{FF2B5EF4-FFF2-40B4-BE49-F238E27FC236}">
                <a16:creationId xmlns:a16="http://schemas.microsoft.com/office/drawing/2014/main" id="{72E2F552-6FAF-63B4-6C78-7A710E686779}"/>
              </a:ext>
            </a:extLst>
          </p:cNvPr>
          <p:cNvPicPr>
            <a:picLocks noChangeAspect="1"/>
          </p:cNvPicPr>
          <p:nvPr/>
        </p:nvPicPr>
        <p:blipFill>
          <a:blip r:embed="rId12">
            <a:extLst>
              <a:ext uri="{28A0092B-C50C-407E-A947-70E740481C1C}">
                <a14:useLocalDpi xmlns:a14="http://schemas.microsoft.com/office/drawing/2010/main" val="0"/>
              </a:ext>
            </a:extLst>
          </a:blip>
          <a:srcRect b="8248"/>
          <a:stretch/>
        </p:blipFill>
        <p:spPr>
          <a:xfrm>
            <a:off x="6085537" y="337810"/>
            <a:ext cx="5947391" cy="5760775"/>
          </a:xfrm>
          <a:prstGeom prst="rect">
            <a:avLst/>
          </a:prstGeom>
        </p:spPr>
      </p:pic>
    </p:spTree>
    <p:extLst>
      <p:ext uri="{BB962C8B-B14F-4D97-AF65-F5344CB8AC3E}">
        <p14:creationId xmlns:p14="http://schemas.microsoft.com/office/powerpoint/2010/main" val="63412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par>
                                <p:cTn id="25" presetID="10"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par>
                                <p:cTn id="31" presetID="10"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500"/>
                                        <p:tgtEl>
                                          <p:spTgt spid="3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par>
                                <p:cTn id="37" presetID="10" presetClass="entr" presetSubtype="0" fill="hold" nodeType="with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500"/>
                                        <p:tgtEl>
                                          <p:spTgt spid="53"/>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38"/>
                                        </p:tgtEl>
                                        <p:attrNameLst>
                                          <p:attrName>style.visibility</p:attrName>
                                        </p:attrNameLst>
                                      </p:cBhvr>
                                      <p:to>
                                        <p:strVal val="visible"/>
                                      </p:to>
                                    </p:set>
                                    <p:anim calcmode="lin" valueType="num">
                                      <p:cBhvr additive="base">
                                        <p:cTn id="44" dur="500" fill="hold"/>
                                        <p:tgtEl>
                                          <p:spTgt spid="38"/>
                                        </p:tgtEl>
                                        <p:attrNameLst>
                                          <p:attrName>ppt_x</p:attrName>
                                        </p:attrNameLst>
                                      </p:cBhvr>
                                      <p:tavLst>
                                        <p:tav tm="0">
                                          <p:val>
                                            <p:strVal val="#ppt_x"/>
                                          </p:val>
                                        </p:tav>
                                        <p:tav tm="100000">
                                          <p:val>
                                            <p:strVal val="#ppt_x"/>
                                          </p:val>
                                        </p:tav>
                                      </p:tavLst>
                                    </p:anim>
                                    <p:anim calcmode="lin" valueType="num">
                                      <p:cBhvr additive="base">
                                        <p:cTn id="45" dur="500" fill="hold"/>
                                        <p:tgtEl>
                                          <p:spTgt spid="38"/>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40"/>
                                        </p:tgtEl>
                                        <p:attrNameLst>
                                          <p:attrName>style.visibility</p:attrName>
                                        </p:attrNameLst>
                                      </p:cBhvr>
                                      <p:to>
                                        <p:strVal val="visible"/>
                                      </p:to>
                                    </p:set>
                                    <p:anim calcmode="lin" valueType="num">
                                      <p:cBhvr additive="base">
                                        <p:cTn id="48" dur="500" fill="hold"/>
                                        <p:tgtEl>
                                          <p:spTgt spid="40"/>
                                        </p:tgtEl>
                                        <p:attrNameLst>
                                          <p:attrName>ppt_x</p:attrName>
                                        </p:attrNameLst>
                                      </p:cBhvr>
                                      <p:tavLst>
                                        <p:tav tm="0">
                                          <p:val>
                                            <p:strVal val="#ppt_x"/>
                                          </p:val>
                                        </p:tav>
                                        <p:tav tm="100000">
                                          <p:val>
                                            <p:strVal val="#ppt_x"/>
                                          </p:val>
                                        </p:tav>
                                      </p:tavLst>
                                    </p:anim>
                                    <p:anim calcmode="lin" valueType="num">
                                      <p:cBhvr additive="base">
                                        <p:cTn id="49" dur="500" fill="hold"/>
                                        <p:tgtEl>
                                          <p:spTgt spid="40"/>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41"/>
                                        </p:tgtEl>
                                        <p:attrNameLst>
                                          <p:attrName>style.visibility</p:attrName>
                                        </p:attrNameLst>
                                      </p:cBhvr>
                                      <p:to>
                                        <p:strVal val="visible"/>
                                      </p:to>
                                    </p:set>
                                    <p:anim calcmode="lin" valueType="num">
                                      <p:cBhvr additive="base">
                                        <p:cTn id="52" dur="500" fill="hold"/>
                                        <p:tgtEl>
                                          <p:spTgt spid="41"/>
                                        </p:tgtEl>
                                        <p:attrNameLst>
                                          <p:attrName>ppt_x</p:attrName>
                                        </p:attrNameLst>
                                      </p:cBhvr>
                                      <p:tavLst>
                                        <p:tav tm="0">
                                          <p:val>
                                            <p:strVal val="#ppt_x"/>
                                          </p:val>
                                        </p:tav>
                                        <p:tav tm="100000">
                                          <p:val>
                                            <p:strVal val="#ppt_x"/>
                                          </p:val>
                                        </p:tav>
                                      </p:tavLst>
                                    </p:anim>
                                    <p:anim calcmode="lin" valueType="num">
                                      <p:cBhvr additive="base">
                                        <p:cTn id="53" dur="500" fill="hold"/>
                                        <p:tgtEl>
                                          <p:spTgt spid="41"/>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42"/>
                                        </p:tgtEl>
                                        <p:attrNameLst>
                                          <p:attrName>style.visibility</p:attrName>
                                        </p:attrNameLst>
                                      </p:cBhvr>
                                      <p:to>
                                        <p:strVal val="visible"/>
                                      </p:to>
                                    </p:set>
                                    <p:anim calcmode="lin" valueType="num">
                                      <p:cBhvr additive="base">
                                        <p:cTn id="56" dur="500" fill="hold"/>
                                        <p:tgtEl>
                                          <p:spTgt spid="42"/>
                                        </p:tgtEl>
                                        <p:attrNameLst>
                                          <p:attrName>ppt_x</p:attrName>
                                        </p:attrNameLst>
                                      </p:cBhvr>
                                      <p:tavLst>
                                        <p:tav tm="0">
                                          <p:val>
                                            <p:strVal val="#ppt_x"/>
                                          </p:val>
                                        </p:tav>
                                        <p:tav tm="100000">
                                          <p:val>
                                            <p:strVal val="#ppt_x"/>
                                          </p:val>
                                        </p:tav>
                                      </p:tavLst>
                                    </p:anim>
                                    <p:anim calcmode="lin" valueType="num">
                                      <p:cBhvr additive="base">
                                        <p:cTn id="57" dur="500" fill="hold"/>
                                        <p:tgtEl>
                                          <p:spTgt spid="42"/>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54"/>
                                        </p:tgtEl>
                                        <p:attrNameLst>
                                          <p:attrName>style.visibility</p:attrName>
                                        </p:attrNameLst>
                                      </p:cBhvr>
                                      <p:to>
                                        <p:strVal val="visible"/>
                                      </p:to>
                                    </p:set>
                                    <p:anim calcmode="lin" valueType="num">
                                      <p:cBhvr additive="base">
                                        <p:cTn id="60" dur="500" fill="hold"/>
                                        <p:tgtEl>
                                          <p:spTgt spid="54"/>
                                        </p:tgtEl>
                                        <p:attrNameLst>
                                          <p:attrName>ppt_x</p:attrName>
                                        </p:attrNameLst>
                                      </p:cBhvr>
                                      <p:tavLst>
                                        <p:tav tm="0">
                                          <p:val>
                                            <p:strVal val="#ppt_x"/>
                                          </p:val>
                                        </p:tav>
                                        <p:tav tm="100000">
                                          <p:val>
                                            <p:strVal val="#ppt_x"/>
                                          </p:val>
                                        </p:tav>
                                      </p:tavLst>
                                    </p:anim>
                                    <p:anim calcmode="lin" valueType="num">
                                      <p:cBhvr additive="base">
                                        <p:cTn id="61" dur="500" fill="hold"/>
                                        <p:tgtEl>
                                          <p:spTgt spid="54"/>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43"/>
                                        </p:tgtEl>
                                        <p:attrNameLst>
                                          <p:attrName>style.visibility</p:attrName>
                                        </p:attrNameLst>
                                      </p:cBhvr>
                                      <p:to>
                                        <p:strVal val="visible"/>
                                      </p:to>
                                    </p:set>
                                    <p:anim calcmode="lin" valueType="num">
                                      <p:cBhvr additive="base">
                                        <p:cTn id="64" dur="500" fill="hold"/>
                                        <p:tgtEl>
                                          <p:spTgt spid="43"/>
                                        </p:tgtEl>
                                        <p:attrNameLst>
                                          <p:attrName>ppt_x</p:attrName>
                                        </p:attrNameLst>
                                      </p:cBhvr>
                                      <p:tavLst>
                                        <p:tav tm="0">
                                          <p:val>
                                            <p:strVal val="#ppt_x"/>
                                          </p:val>
                                        </p:tav>
                                        <p:tav tm="100000">
                                          <p:val>
                                            <p:strVal val="#ppt_x"/>
                                          </p:val>
                                        </p:tav>
                                      </p:tavLst>
                                    </p:anim>
                                    <p:anim calcmode="lin" valueType="num">
                                      <p:cBhvr additive="base">
                                        <p:cTn id="65" dur="500" fill="hold"/>
                                        <p:tgtEl>
                                          <p:spTgt spid="43"/>
                                        </p:tgtEl>
                                        <p:attrNameLst>
                                          <p:attrName>ppt_y</p:attrName>
                                        </p:attrNameLst>
                                      </p:cBhvr>
                                      <p:tavLst>
                                        <p:tav tm="0">
                                          <p:val>
                                            <p:strVal val="1+#ppt_h/2"/>
                                          </p:val>
                                        </p:tav>
                                        <p:tav tm="100000">
                                          <p:val>
                                            <p:strVal val="#ppt_y"/>
                                          </p:val>
                                        </p:tav>
                                      </p:tavLst>
                                    </p:anim>
                                  </p:childTnLst>
                                </p:cTn>
                              </p:par>
                              <p:par>
                                <p:cTn id="66" presetID="2" presetClass="entr" presetSubtype="4" fill="hold" nodeType="withEffect">
                                  <p:stCondLst>
                                    <p:cond delay="0"/>
                                  </p:stCondLst>
                                  <p:childTnLst>
                                    <p:set>
                                      <p:cBhvr>
                                        <p:cTn id="67" dur="1" fill="hold">
                                          <p:stCondLst>
                                            <p:cond delay="0"/>
                                          </p:stCondLst>
                                        </p:cTn>
                                        <p:tgtEl>
                                          <p:spTgt spid="44"/>
                                        </p:tgtEl>
                                        <p:attrNameLst>
                                          <p:attrName>style.visibility</p:attrName>
                                        </p:attrNameLst>
                                      </p:cBhvr>
                                      <p:to>
                                        <p:strVal val="visible"/>
                                      </p:to>
                                    </p:set>
                                    <p:anim calcmode="lin" valueType="num">
                                      <p:cBhvr additive="base">
                                        <p:cTn id="68" dur="500" fill="hold"/>
                                        <p:tgtEl>
                                          <p:spTgt spid="44"/>
                                        </p:tgtEl>
                                        <p:attrNameLst>
                                          <p:attrName>ppt_x</p:attrName>
                                        </p:attrNameLst>
                                      </p:cBhvr>
                                      <p:tavLst>
                                        <p:tav tm="0">
                                          <p:val>
                                            <p:strVal val="#ppt_x"/>
                                          </p:val>
                                        </p:tav>
                                        <p:tav tm="100000">
                                          <p:val>
                                            <p:strVal val="#ppt_x"/>
                                          </p:val>
                                        </p:tav>
                                      </p:tavLst>
                                    </p:anim>
                                    <p:anim calcmode="lin" valueType="num">
                                      <p:cBhvr additive="base">
                                        <p:cTn id="69"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nodeType="clickEffect">
                                  <p:stCondLst>
                                    <p:cond delay="0"/>
                                  </p:stCondLst>
                                  <p:childTnLst>
                                    <p:set>
                                      <p:cBhvr>
                                        <p:cTn id="73" dur="1" fill="hold">
                                          <p:stCondLst>
                                            <p:cond delay="0"/>
                                          </p:stCondLst>
                                        </p:cTn>
                                        <p:tgtEl>
                                          <p:spTgt spid="55"/>
                                        </p:tgtEl>
                                        <p:attrNameLst>
                                          <p:attrName>style.visibility</p:attrName>
                                        </p:attrNameLst>
                                      </p:cBhvr>
                                      <p:to>
                                        <p:strVal val="visible"/>
                                      </p:to>
                                    </p:set>
                                    <p:anim calcmode="lin" valueType="num">
                                      <p:cBhvr additive="base">
                                        <p:cTn id="74" dur="500" fill="hold"/>
                                        <p:tgtEl>
                                          <p:spTgt spid="55"/>
                                        </p:tgtEl>
                                        <p:attrNameLst>
                                          <p:attrName>ppt_x</p:attrName>
                                        </p:attrNameLst>
                                      </p:cBhvr>
                                      <p:tavLst>
                                        <p:tav tm="0">
                                          <p:val>
                                            <p:strVal val="#ppt_x"/>
                                          </p:val>
                                        </p:tav>
                                        <p:tav tm="100000">
                                          <p:val>
                                            <p:strVal val="#ppt_x"/>
                                          </p:val>
                                        </p:tav>
                                      </p:tavLst>
                                    </p:anim>
                                    <p:anim calcmode="lin" valueType="num">
                                      <p:cBhvr additive="base">
                                        <p:cTn id="75"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nodeType="clickEffect">
                                  <p:stCondLst>
                                    <p:cond delay="0"/>
                                  </p:stCondLst>
                                  <p:childTnLst>
                                    <p:set>
                                      <p:cBhvr>
                                        <p:cTn id="79" dur="1" fill="hold">
                                          <p:stCondLst>
                                            <p:cond delay="0"/>
                                          </p:stCondLst>
                                        </p:cTn>
                                        <p:tgtEl>
                                          <p:spTgt spid="56"/>
                                        </p:tgtEl>
                                        <p:attrNameLst>
                                          <p:attrName>style.visibility</p:attrName>
                                        </p:attrNameLst>
                                      </p:cBhvr>
                                      <p:to>
                                        <p:strVal val="visible"/>
                                      </p:to>
                                    </p:set>
                                    <p:anim calcmode="lin" valueType="num">
                                      <p:cBhvr additive="base">
                                        <p:cTn id="80" dur="500" fill="hold"/>
                                        <p:tgtEl>
                                          <p:spTgt spid="56"/>
                                        </p:tgtEl>
                                        <p:attrNameLst>
                                          <p:attrName>ppt_x</p:attrName>
                                        </p:attrNameLst>
                                      </p:cBhvr>
                                      <p:tavLst>
                                        <p:tav tm="0">
                                          <p:val>
                                            <p:strVal val="#ppt_x"/>
                                          </p:val>
                                        </p:tav>
                                        <p:tav tm="100000">
                                          <p:val>
                                            <p:strVal val="#ppt_x"/>
                                          </p:val>
                                        </p:tav>
                                      </p:tavLst>
                                    </p:anim>
                                    <p:anim calcmode="lin" valueType="num">
                                      <p:cBhvr additive="base">
                                        <p:cTn id="81"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grpId="0" nodeType="clickEffect">
                                  <p:stCondLst>
                                    <p:cond delay="0"/>
                                  </p:stCondLst>
                                  <p:childTnLst>
                                    <p:set>
                                      <p:cBhvr>
                                        <p:cTn id="85" dur="1" fill="hold">
                                          <p:stCondLst>
                                            <p:cond delay="0"/>
                                          </p:stCondLst>
                                        </p:cTn>
                                        <p:tgtEl>
                                          <p:spTgt spid="24"/>
                                        </p:tgtEl>
                                        <p:attrNameLst>
                                          <p:attrName>style.visibility</p:attrName>
                                        </p:attrNameLst>
                                      </p:cBhvr>
                                      <p:to>
                                        <p:strVal val="visible"/>
                                      </p:to>
                                    </p:set>
                                    <p:anim calcmode="lin" valueType="num">
                                      <p:cBhvr additive="base">
                                        <p:cTn id="86" dur="500" fill="hold"/>
                                        <p:tgtEl>
                                          <p:spTgt spid="24"/>
                                        </p:tgtEl>
                                        <p:attrNameLst>
                                          <p:attrName>ppt_x</p:attrName>
                                        </p:attrNameLst>
                                      </p:cBhvr>
                                      <p:tavLst>
                                        <p:tav tm="0">
                                          <p:val>
                                            <p:strVal val="#ppt_x"/>
                                          </p:val>
                                        </p:tav>
                                        <p:tav tm="100000">
                                          <p:val>
                                            <p:strVal val="#ppt_x"/>
                                          </p:val>
                                        </p:tav>
                                      </p:tavLst>
                                    </p:anim>
                                    <p:anim calcmode="lin" valueType="num">
                                      <p:cBhvr additive="base">
                                        <p:cTn id="87" dur="500" fill="hold"/>
                                        <p:tgtEl>
                                          <p:spTgt spid="24"/>
                                        </p:tgtEl>
                                        <p:attrNameLst>
                                          <p:attrName>ppt_y</p:attrName>
                                        </p:attrNameLst>
                                      </p:cBhvr>
                                      <p:tavLst>
                                        <p:tav tm="0">
                                          <p:val>
                                            <p:strVal val="1+#ppt_h/2"/>
                                          </p:val>
                                        </p:tav>
                                        <p:tav tm="100000">
                                          <p:val>
                                            <p:strVal val="#ppt_y"/>
                                          </p:val>
                                        </p:tav>
                                      </p:tavLst>
                                    </p:anim>
                                  </p:childTnLst>
                                </p:cTn>
                              </p:par>
                              <p:par>
                                <p:cTn id="88" presetID="2" presetClass="entr" presetSubtype="4" fill="hold" nodeType="withEffect">
                                  <p:stCondLst>
                                    <p:cond delay="0"/>
                                  </p:stCondLst>
                                  <p:childTnLst>
                                    <p:set>
                                      <p:cBhvr>
                                        <p:cTn id="89" dur="1" fill="hold">
                                          <p:stCondLst>
                                            <p:cond delay="0"/>
                                          </p:stCondLst>
                                        </p:cTn>
                                        <p:tgtEl>
                                          <p:spTgt spid="57"/>
                                        </p:tgtEl>
                                        <p:attrNameLst>
                                          <p:attrName>style.visibility</p:attrName>
                                        </p:attrNameLst>
                                      </p:cBhvr>
                                      <p:to>
                                        <p:strVal val="visible"/>
                                      </p:to>
                                    </p:set>
                                    <p:anim calcmode="lin" valueType="num">
                                      <p:cBhvr additive="base">
                                        <p:cTn id="90" dur="500" fill="hold"/>
                                        <p:tgtEl>
                                          <p:spTgt spid="57"/>
                                        </p:tgtEl>
                                        <p:attrNameLst>
                                          <p:attrName>ppt_x</p:attrName>
                                        </p:attrNameLst>
                                      </p:cBhvr>
                                      <p:tavLst>
                                        <p:tav tm="0">
                                          <p:val>
                                            <p:strVal val="#ppt_x"/>
                                          </p:val>
                                        </p:tav>
                                        <p:tav tm="100000">
                                          <p:val>
                                            <p:strVal val="#ppt_x"/>
                                          </p:val>
                                        </p:tav>
                                      </p:tavLst>
                                    </p:anim>
                                    <p:anim calcmode="lin" valueType="num">
                                      <p:cBhvr additive="base">
                                        <p:cTn id="91"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grpId="0" nodeType="clickEffect">
                                  <p:stCondLst>
                                    <p:cond delay="0"/>
                                  </p:stCondLst>
                                  <p:childTnLst>
                                    <p:set>
                                      <p:cBhvr>
                                        <p:cTn id="95" dur="1" fill="hold">
                                          <p:stCondLst>
                                            <p:cond delay="0"/>
                                          </p:stCondLst>
                                        </p:cTn>
                                        <p:tgtEl>
                                          <p:spTgt spid="59"/>
                                        </p:tgtEl>
                                        <p:attrNameLst>
                                          <p:attrName>style.visibility</p:attrName>
                                        </p:attrNameLst>
                                      </p:cBhvr>
                                      <p:to>
                                        <p:strVal val="visible"/>
                                      </p:to>
                                    </p:set>
                                    <p:anim calcmode="lin" valueType="num">
                                      <p:cBhvr additive="base">
                                        <p:cTn id="96" dur="500" fill="hold"/>
                                        <p:tgtEl>
                                          <p:spTgt spid="59"/>
                                        </p:tgtEl>
                                        <p:attrNameLst>
                                          <p:attrName>ppt_x</p:attrName>
                                        </p:attrNameLst>
                                      </p:cBhvr>
                                      <p:tavLst>
                                        <p:tav tm="0">
                                          <p:val>
                                            <p:strVal val="#ppt_x"/>
                                          </p:val>
                                        </p:tav>
                                        <p:tav tm="100000">
                                          <p:val>
                                            <p:strVal val="#ppt_x"/>
                                          </p:val>
                                        </p:tav>
                                      </p:tavLst>
                                    </p:anim>
                                    <p:anim calcmode="lin" valueType="num">
                                      <p:cBhvr additive="base">
                                        <p:cTn id="97" dur="500" fill="hold"/>
                                        <p:tgtEl>
                                          <p:spTgt spid="59"/>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0"/>
                                  </p:stCondLst>
                                  <p:childTnLst>
                                    <p:set>
                                      <p:cBhvr>
                                        <p:cTn id="99" dur="1" fill="hold">
                                          <p:stCondLst>
                                            <p:cond delay="0"/>
                                          </p:stCondLst>
                                        </p:cTn>
                                        <p:tgtEl>
                                          <p:spTgt spid="47"/>
                                        </p:tgtEl>
                                        <p:attrNameLst>
                                          <p:attrName>style.visibility</p:attrName>
                                        </p:attrNameLst>
                                      </p:cBhvr>
                                      <p:to>
                                        <p:strVal val="visible"/>
                                      </p:to>
                                    </p:set>
                                    <p:anim calcmode="lin" valueType="num">
                                      <p:cBhvr additive="base">
                                        <p:cTn id="100" dur="500" fill="hold"/>
                                        <p:tgtEl>
                                          <p:spTgt spid="47"/>
                                        </p:tgtEl>
                                        <p:attrNameLst>
                                          <p:attrName>ppt_x</p:attrName>
                                        </p:attrNameLst>
                                      </p:cBhvr>
                                      <p:tavLst>
                                        <p:tav tm="0">
                                          <p:val>
                                            <p:strVal val="#ppt_x"/>
                                          </p:val>
                                        </p:tav>
                                        <p:tav tm="100000">
                                          <p:val>
                                            <p:strVal val="#ppt_x"/>
                                          </p:val>
                                        </p:tav>
                                      </p:tavLst>
                                    </p:anim>
                                    <p:anim calcmode="lin" valueType="num">
                                      <p:cBhvr additive="base">
                                        <p:cTn id="101" dur="500" fill="hold"/>
                                        <p:tgtEl>
                                          <p:spTgt spid="47"/>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0"/>
                                  </p:stCondLst>
                                  <p:childTnLst>
                                    <p:set>
                                      <p:cBhvr>
                                        <p:cTn id="103" dur="1" fill="hold">
                                          <p:stCondLst>
                                            <p:cond delay="0"/>
                                          </p:stCondLst>
                                        </p:cTn>
                                        <p:tgtEl>
                                          <p:spTgt spid="50"/>
                                        </p:tgtEl>
                                        <p:attrNameLst>
                                          <p:attrName>style.visibility</p:attrName>
                                        </p:attrNameLst>
                                      </p:cBhvr>
                                      <p:to>
                                        <p:strVal val="visible"/>
                                      </p:to>
                                    </p:set>
                                    <p:anim calcmode="lin" valueType="num">
                                      <p:cBhvr additive="base">
                                        <p:cTn id="104" dur="500" fill="hold"/>
                                        <p:tgtEl>
                                          <p:spTgt spid="50"/>
                                        </p:tgtEl>
                                        <p:attrNameLst>
                                          <p:attrName>ppt_x</p:attrName>
                                        </p:attrNameLst>
                                      </p:cBhvr>
                                      <p:tavLst>
                                        <p:tav tm="0">
                                          <p:val>
                                            <p:strVal val="#ppt_x"/>
                                          </p:val>
                                        </p:tav>
                                        <p:tav tm="100000">
                                          <p:val>
                                            <p:strVal val="#ppt_x"/>
                                          </p:val>
                                        </p:tav>
                                      </p:tavLst>
                                    </p:anim>
                                    <p:anim calcmode="lin" valueType="num">
                                      <p:cBhvr additive="base">
                                        <p:cTn id="105" dur="500" fill="hold"/>
                                        <p:tgtEl>
                                          <p:spTgt spid="50"/>
                                        </p:tgtEl>
                                        <p:attrNameLst>
                                          <p:attrName>ppt_y</p:attrName>
                                        </p:attrNameLst>
                                      </p:cBhvr>
                                      <p:tavLst>
                                        <p:tav tm="0">
                                          <p:val>
                                            <p:strVal val="1+#ppt_h/2"/>
                                          </p:val>
                                        </p:tav>
                                        <p:tav tm="100000">
                                          <p:val>
                                            <p:strVal val="#ppt_y"/>
                                          </p:val>
                                        </p:tav>
                                      </p:tavLst>
                                    </p:anim>
                                  </p:childTnLst>
                                </p:cTn>
                              </p:par>
                              <p:par>
                                <p:cTn id="106" presetID="2" presetClass="entr" presetSubtype="4" fill="hold" nodeType="withEffect">
                                  <p:stCondLst>
                                    <p:cond delay="0"/>
                                  </p:stCondLst>
                                  <p:childTnLst>
                                    <p:set>
                                      <p:cBhvr>
                                        <p:cTn id="107" dur="1" fill="hold">
                                          <p:stCondLst>
                                            <p:cond delay="0"/>
                                          </p:stCondLst>
                                        </p:cTn>
                                        <p:tgtEl>
                                          <p:spTgt spid="51"/>
                                        </p:tgtEl>
                                        <p:attrNameLst>
                                          <p:attrName>style.visibility</p:attrName>
                                        </p:attrNameLst>
                                      </p:cBhvr>
                                      <p:to>
                                        <p:strVal val="visible"/>
                                      </p:to>
                                    </p:set>
                                    <p:anim calcmode="lin" valueType="num">
                                      <p:cBhvr additive="base">
                                        <p:cTn id="108" dur="500" fill="hold"/>
                                        <p:tgtEl>
                                          <p:spTgt spid="51"/>
                                        </p:tgtEl>
                                        <p:attrNameLst>
                                          <p:attrName>ppt_x</p:attrName>
                                        </p:attrNameLst>
                                      </p:cBhvr>
                                      <p:tavLst>
                                        <p:tav tm="0">
                                          <p:val>
                                            <p:strVal val="#ppt_x"/>
                                          </p:val>
                                        </p:tav>
                                        <p:tav tm="100000">
                                          <p:val>
                                            <p:strVal val="#ppt_x"/>
                                          </p:val>
                                        </p:tav>
                                      </p:tavLst>
                                    </p:anim>
                                    <p:anim calcmode="lin" valueType="num">
                                      <p:cBhvr additive="base">
                                        <p:cTn id="109" dur="500" fill="hold"/>
                                        <p:tgtEl>
                                          <p:spTgt spid="51"/>
                                        </p:tgtEl>
                                        <p:attrNameLst>
                                          <p:attrName>ppt_y</p:attrName>
                                        </p:attrNameLst>
                                      </p:cBhvr>
                                      <p:tavLst>
                                        <p:tav tm="0">
                                          <p:val>
                                            <p:strVal val="1+#ppt_h/2"/>
                                          </p:val>
                                        </p:tav>
                                        <p:tav tm="100000">
                                          <p:val>
                                            <p:strVal val="#ppt_y"/>
                                          </p:val>
                                        </p:tav>
                                      </p:tavLst>
                                    </p:anim>
                                  </p:childTnLst>
                                </p:cTn>
                              </p:par>
                              <p:par>
                                <p:cTn id="110" presetID="2" presetClass="entr" presetSubtype="4" fill="hold" nodeType="withEffect">
                                  <p:stCondLst>
                                    <p:cond delay="0"/>
                                  </p:stCondLst>
                                  <p:childTnLst>
                                    <p:set>
                                      <p:cBhvr>
                                        <p:cTn id="111" dur="1" fill="hold">
                                          <p:stCondLst>
                                            <p:cond delay="0"/>
                                          </p:stCondLst>
                                        </p:cTn>
                                        <p:tgtEl>
                                          <p:spTgt spid="48"/>
                                        </p:tgtEl>
                                        <p:attrNameLst>
                                          <p:attrName>style.visibility</p:attrName>
                                        </p:attrNameLst>
                                      </p:cBhvr>
                                      <p:to>
                                        <p:strVal val="visible"/>
                                      </p:to>
                                    </p:set>
                                    <p:anim calcmode="lin" valueType="num">
                                      <p:cBhvr additive="base">
                                        <p:cTn id="112" dur="500" fill="hold"/>
                                        <p:tgtEl>
                                          <p:spTgt spid="48"/>
                                        </p:tgtEl>
                                        <p:attrNameLst>
                                          <p:attrName>ppt_x</p:attrName>
                                        </p:attrNameLst>
                                      </p:cBhvr>
                                      <p:tavLst>
                                        <p:tav tm="0">
                                          <p:val>
                                            <p:strVal val="#ppt_x"/>
                                          </p:val>
                                        </p:tav>
                                        <p:tav tm="100000">
                                          <p:val>
                                            <p:strVal val="#ppt_x"/>
                                          </p:val>
                                        </p:tav>
                                      </p:tavLst>
                                    </p:anim>
                                    <p:anim calcmode="lin" valueType="num">
                                      <p:cBhvr additive="base">
                                        <p:cTn id="113" dur="500" fill="hold"/>
                                        <p:tgtEl>
                                          <p:spTgt spid="48"/>
                                        </p:tgtEl>
                                        <p:attrNameLst>
                                          <p:attrName>ppt_y</p:attrName>
                                        </p:attrNameLst>
                                      </p:cBhvr>
                                      <p:tavLst>
                                        <p:tav tm="0">
                                          <p:val>
                                            <p:strVal val="1+#ppt_h/2"/>
                                          </p:val>
                                        </p:tav>
                                        <p:tav tm="100000">
                                          <p:val>
                                            <p:strVal val="#ppt_y"/>
                                          </p:val>
                                        </p:tav>
                                      </p:tavLst>
                                    </p:anim>
                                  </p:childTnLst>
                                </p:cTn>
                              </p:par>
                              <p:par>
                                <p:cTn id="114" presetID="2" presetClass="entr" presetSubtype="4" fill="hold" grpId="0" nodeType="withEffect">
                                  <p:stCondLst>
                                    <p:cond delay="0"/>
                                  </p:stCondLst>
                                  <p:childTnLst>
                                    <p:set>
                                      <p:cBhvr>
                                        <p:cTn id="115" dur="1" fill="hold">
                                          <p:stCondLst>
                                            <p:cond delay="0"/>
                                          </p:stCondLst>
                                        </p:cTn>
                                        <p:tgtEl>
                                          <p:spTgt spid="49"/>
                                        </p:tgtEl>
                                        <p:attrNameLst>
                                          <p:attrName>style.visibility</p:attrName>
                                        </p:attrNameLst>
                                      </p:cBhvr>
                                      <p:to>
                                        <p:strVal val="visible"/>
                                      </p:to>
                                    </p:set>
                                    <p:anim calcmode="lin" valueType="num">
                                      <p:cBhvr additive="base">
                                        <p:cTn id="116" dur="500" fill="hold"/>
                                        <p:tgtEl>
                                          <p:spTgt spid="49"/>
                                        </p:tgtEl>
                                        <p:attrNameLst>
                                          <p:attrName>ppt_x</p:attrName>
                                        </p:attrNameLst>
                                      </p:cBhvr>
                                      <p:tavLst>
                                        <p:tav tm="0">
                                          <p:val>
                                            <p:strVal val="#ppt_x"/>
                                          </p:val>
                                        </p:tav>
                                        <p:tav tm="100000">
                                          <p:val>
                                            <p:strVal val="#ppt_x"/>
                                          </p:val>
                                        </p:tav>
                                      </p:tavLst>
                                    </p:anim>
                                    <p:anim calcmode="lin" valueType="num">
                                      <p:cBhvr additive="base">
                                        <p:cTn id="117" dur="500" fill="hold"/>
                                        <p:tgtEl>
                                          <p:spTgt spid="49"/>
                                        </p:tgtEl>
                                        <p:attrNameLst>
                                          <p:attrName>ppt_y</p:attrName>
                                        </p:attrNameLst>
                                      </p:cBhvr>
                                      <p:tavLst>
                                        <p:tav tm="0">
                                          <p:val>
                                            <p:strVal val="1+#ppt_h/2"/>
                                          </p:val>
                                        </p:tav>
                                        <p:tav tm="100000">
                                          <p:val>
                                            <p:strVal val="#ppt_y"/>
                                          </p:val>
                                        </p:tav>
                                      </p:tavLst>
                                    </p:anim>
                                  </p:childTnLst>
                                </p:cTn>
                              </p:par>
                              <p:par>
                                <p:cTn id="118" presetID="2" presetClass="entr" presetSubtype="4" fill="hold" grpId="0" nodeType="withEffect">
                                  <p:stCondLst>
                                    <p:cond delay="0"/>
                                  </p:stCondLst>
                                  <p:childTnLst>
                                    <p:set>
                                      <p:cBhvr>
                                        <p:cTn id="119" dur="1" fill="hold">
                                          <p:stCondLst>
                                            <p:cond delay="0"/>
                                          </p:stCondLst>
                                        </p:cTn>
                                        <p:tgtEl>
                                          <p:spTgt spid="52"/>
                                        </p:tgtEl>
                                        <p:attrNameLst>
                                          <p:attrName>style.visibility</p:attrName>
                                        </p:attrNameLst>
                                      </p:cBhvr>
                                      <p:to>
                                        <p:strVal val="visible"/>
                                      </p:to>
                                    </p:set>
                                    <p:anim calcmode="lin" valueType="num">
                                      <p:cBhvr additive="base">
                                        <p:cTn id="120" dur="500" fill="hold"/>
                                        <p:tgtEl>
                                          <p:spTgt spid="52"/>
                                        </p:tgtEl>
                                        <p:attrNameLst>
                                          <p:attrName>ppt_x</p:attrName>
                                        </p:attrNameLst>
                                      </p:cBhvr>
                                      <p:tavLst>
                                        <p:tav tm="0">
                                          <p:val>
                                            <p:strVal val="#ppt_x"/>
                                          </p:val>
                                        </p:tav>
                                        <p:tav tm="100000">
                                          <p:val>
                                            <p:strVal val="#ppt_x"/>
                                          </p:val>
                                        </p:tav>
                                      </p:tavLst>
                                    </p:anim>
                                    <p:anim calcmode="lin" valueType="num">
                                      <p:cBhvr additive="base">
                                        <p:cTn id="121" dur="500" fill="hold"/>
                                        <p:tgtEl>
                                          <p:spTgt spid="52"/>
                                        </p:tgtEl>
                                        <p:attrNameLst>
                                          <p:attrName>ppt_y</p:attrName>
                                        </p:attrNameLst>
                                      </p:cBhvr>
                                      <p:tavLst>
                                        <p:tav tm="0">
                                          <p:val>
                                            <p:strVal val="1+#ppt_h/2"/>
                                          </p:val>
                                        </p:tav>
                                        <p:tav tm="100000">
                                          <p:val>
                                            <p:strVal val="#ppt_y"/>
                                          </p:val>
                                        </p:tav>
                                      </p:tavLst>
                                    </p:anim>
                                  </p:childTnLst>
                                </p:cTn>
                              </p:par>
                              <p:par>
                                <p:cTn id="122" presetID="2" presetClass="entr" presetSubtype="4" fill="hold" nodeType="withEffect">
                                  <p:stCondLst>
                                    <p:cond delay="0"/>
                                  </p:stCondLst>
                                  <p:childTnLst>
                                    <p:set>
                                      <p:cBhvr>
                                        <p:cTn id="123" dur="1" fill="hold">
                                          <p:stCondLst>
                                            <p:cond delay="0"/>
                                          </p:stCondLst>
                                        </p:cTn>
                                        <p:tgtEl>
                                          <p:spTgt spid="60"/>
                                        </p:tgtEl>
                                        <p:attrNameLst>
                                          <p:attrName>style.visibility</p:attrName>
                                        </p:attrNameLst>
                                      </p:cBhvr>
                                      <p:to>
                                        <p:strVal val="visible"/>
                                      </p:to>
                                    </p:set>
                                    <p:anim calcmode="lin" valueType="num">
                                      <p:cBhvr additive="base">
                                        <p:cTn id="124" dur="500" fill="hold"/>
                                        <p:tgtEl>
                                          <p:spTgt spid="60"/>
                                        </p:tgtEl>
                                        <p:attrNameLst>
                                          <p:attrName>ppt_x</p:attrName>
                                        </p:attrNameLst>
                                      </p:cBhvr>
                                      <p:tavLst>
                                        <p:tav tm="0">
                                          <p:val>
                                            <p:strVal val="#ppt_x"/>
                                          </p:val>
                                        </p:tav>
                                        <p:tav tm="100000">
                                          <p:val>
                                            <p:strVal val="#ppt_x"/>
                                          </p:val>
                                        </p:tav>
                                      </p:tavLst>
                                    </p:anim>
                                    <p:anim calcmode="lin" valueType="num">
                                      <p:cBhvr additive="base">
                                        <p:cTn id="125"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2" presetClass="entr" presetSubtype="4" fill="hold" grpId="0" nodeType="clickEffect">
                                  <p:stCondLst>
                                    <p:cond delay="0"/>
                                  </p:stCondLst>
                                  <p:childTnLst>
                                    <p:set>
                                      <p:cBhvr>
                                        <p:cTn id="129" dur="1" fill="hold">
                                          <p:stCondLst>
                                            <p:cond delay="0"/>
                                          </p:stCondLst>
                                        </p:cTn>
                                        <p:tgtEl>
                                          <p:spTgt spid="25"/>
                                        </p:tgtEl>
                                        <p:attrNameLst>
                                          <p:attrName>style.visibility</p:attrName>
                                        </p:attrNameLst>
                                      </p:cBhvr>
                                      <p:to>
                                        <p:strVal val="visible"/>
                                      </p:to>
                                    </p:set>
                                    <p:anim calcmode="lin" valueType="num">
                                      <p:cBhvr additive="base">
                                        <p:cTn id="130" dur="500" fill="hold"/>
                                        <p:tgtEl>
                                          <p:spTgt spid="25"/>
                                        </p:tgtEl>
                                        <p:attrNameLst>
                                          <p:attrName>ppt_x</p:attrName>
                                        </p:attrNameLst>
                                      </p:cBhvr>
                                      <p:tavLst>
                                        <p:tav tm="0">
                                          <p:val>
                                            <p:strVal val="#ppt_x"/>
                                          </p:val>
                                        </p:tav>
                                        <p:tav tm="100000">
                                          <p:val>
                                            <p:strVal val="#ppt_x"/>
                                          </p:val>
                                        </p:tav>
                                      </p:tavLst>
                                    </p:anim>
                                    <p:anim calcmode="lin" valueType="num">
                                      <p:cBhvr additive="base">
                                        <p:cTn id="131" dur="500" fill="hold"/>
                                        <p:tgtEl>
                                          <p:spTgt spid="25"/>
                                        </p:tgtEl>
                                        <p:attrNameLst>
                                          <p:attrName>ppt_y</p:attrName>
                                        </p:attrNameLst>
                                      </p:cBhvr>
                                      <p:tavLst>
                                        <p:tav tm="0">
                                          <p:val>
                                            <p:strVal val="1+#ppt_h/2"/>
                                          </p:val>
                                        </p:tav>
                                        <p:tav tm="100000">
                                          <p:val>
                                            <p:strVal val="#ppt_y"/>
                                          </p:val>
                                        </p:tav>
                                      </p:tavLst>
                                    </p:anim>
                                  </p:childTnLst>
                                </p:cTn>
                              </p:par>
                              <p:par>
                                <p:cTn id="132" presetID="2" presetClass="entr" presetSubtype="4" fill="hold" nodeType="withEffect">
                                  <p:stCondLst>
                                    <p:cond delay="0"/>
                                  </p:stCondLst>
                                  <p:childTnLst>
                                    <p:set>
                                      <p:cBhvr>
                                        <p:cTn id="133" dur="1" fill="hold">
                                          <p:stCondLst>
                                            <p:cond delay="0"/>
                                          </p:stCondLst>
                                        </p:cTn>
                                        <p:tgtEl>
                                          <p:spTgt spid="61"/>
                                        </p:tgtEl>
                                        <p:attrNameLst>
                                          <p:attrName>style.visibility</p:attrName>
                                        </p:attrNameLst>
                                      </p:cBhvr>
                                      <p:to>
                                        <p:strVal val="visible"/>
                                      </p:to>
                                    </p:set>
                                    <p:anim calcmode="lin" valueType="num">
                                      <p:cBhvr additive="base">
                                        <p:cTn id="134" dur="500" fill="hold"/>
                                        <p:tgtEl>
                                          <p:spTgt spid="61"/>
                                        </p:tgtEl>
                                        <p:attrNameLst>
                                          <p:attrName>ppt_x</p:attrName>
                                        </p:attrNameLst>
                                      </p:cBhvr>
                                      <p:tavLst>
                                        <p:tav tm="0">
                                          <p:val>
                                            <p:strVal val="#ppt_x"/>
                                          </p:val>
                                        </p:tav>
                                        <p:tav tm="100000">
                                          <p:val>
                                            <p:strVal val="#ppt_x"/>
                                          </p:val>
                                        </p:tav>
                                      </p:tavLst>
                                    </p:anim>
                                    <p:anim calcmode="lin" valueType="num">
                                      <p:cBhvr additive="base">
                                        <p:cTn id="135"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0" grpId="0"/>
      <p:bldP spid="22" grpId="0"/>
      <p:bldP spid="24" grpId="0"/>
      <p:bldP spid="25" grpId="0"/>
      <p:bldP spid="30" grpId="0"/>
      <p:bldP spid="31" grpId="0"/>
      <p:bldP spid="32" grpId="0"/>
      <p:bldP spid="33" grpId="0"/>
      <p:bldP spid="38" grpId="0"/>
      <p:bldP spid="40" grpId="0"/>
      <p:bldP spid="41" grpId="0"/>
      <p:bldP spid="42" grpId="0"/>
      <p:bldP spid="47" grpId="0"/>
      <p:bldP spid="49" grpId="0"/>
      <p:bldP spid="50" grpId="0"/>
      <p:bldP spid="52" grpId="0"/>
      <p:bldP spid="5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9111E4-A0AB-5BDD-31FE-DA3D75272215}"/>
              </a:ext>
            </a:extLst>
          </p:cNvPr>
          <p:cNvSpPr>
            <a:spLocks noGrp="1"/>
          </p:cNvSpPr>
          <p:nvPr>
            <p:ph type="dt" sz="half" idx="10"/>
          </p:nvPr>
        </p:nvSpPr>
        <p:spPr/>
        <p:txBody>
          <a:bodyPr/>
          <a:lstStyle/>
          <a:p>
            <a:r>
              <a:rPr lang="en-US"/>
              <a:t>25/10/2024</a:t>
            </a:r>
            <a:endParaRPr lang="en-AE"/>
          </a:p>
        </p:txBody>
      </p:sp>
      <p:sp>
        <p:nvSpPr>
          <p:cNvPr id="5" name="Slide Number Placeholder 4">
            <a:extLst>
              <a:ext uri="{FF2B5EF4-FFF2-40B4-BE49-F238E27FC236}">
                <a16:creationId xmlns:a16="http://schemas.microsoft.com/office/drawing/2014/main" id="{5C15E12F-6C3A-61F8-4506-6D331D825A3C}"/>
              </a:ext>
            </a:extLst>
          </p:cNvPr>
          <p:cNvSpPr>
            <a:spLocks noGrp="1"/>
          </p:cNvSpPr>
          <p:nvPr>
            <p:ph type="sldNum" sz="quarter" idx="12"/>
          </p:nvPr>
        </p:nvSpPr>
        <p:spPr/>
        <p:txBody>
          <a:bodyPr/>
          <a:lstStyle/>
          <a:p>
            <a:fld id="{58A4A499-8921-495D-800B-45F50E9E62BB}" type="slidenum">
              <a:rPr lang="en-AE" smtClean="0"/>
              <a:t>29</a:t>
            </a:fld>
            <a:endParaRPr lang="en-AE"/>
          </a:p>
        </p:txBody>
      </p:sp>
      <p:sp>
        <p:nvSpPr>
          <p:cNvPr id="6" name="TextBox 5">
            <a:extLst>
              <a:ext uri="{FF2B5EF4-FFF2-40B4-BE49-F238E27FC236}">
                <a16:creationId xmlns:a16="http://schemas.microsoft.com/office/drawing/2014/main" id="{359C303C-C2F2-E83F-D12D-FCCB0634088C}"/>
              </a:ext>
            </a:extLst>
          </p:cNvPr>
          <p:cNvSpPr txBox="1"/>
          <p:nvPr/>
        </p:nvSpPr>
        <p:spPr>
          <a:xfrm>
            <a:off x="346605" y="571192"/>
            <a:ext cx="4386933"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1">
                    <a:lumMod val="75000"/>
                  </a:schemeClr>
                </a:solidFill>
              </a:rPr>
              <a:t>the first step of distributing the amount on the invoice with the second type of invoices</a:t>
            </a:r>
          </a:p>
        </p:txBody>
      </p:sp>
      <p:sp>
        <p:nvSpPr>
          <p:cNvPr id="7" name="TextBox 6">
            <a:extLst>
              <a:ext uri="{FF2B5EF4-FFF2-40B4-BE49-F238E27FC236}">
                <a16:creationId xmlns:a16="http://schemas.microsoft.com/office/drawing/2014/main" id="{01890D97-781E-08D3-0E03-AE6B7DAAF2FE}"/>
              </a:ext>
            </a:extLst>
          </p:cNvPr>
          <p:cNvSpPr txBox="1"/>
          <p:nvPr/>
        </p:nvSpPr>
        <p:spPr>
          <a:xfrm>
            <a:off x="-1" y="80539"/>
            <a:ext cx="5290458" cy="400110"/>
          </a:xfrm>
          <a:prstGeom prst="rect">
            <a:avLst/>
          </a:prstGeom>
          <a:noFill/>
        </p:spPr>
        <p:txBody>
          <a:bodyPr wrap="square" rtlCol="0">
            <a:spAutoFit/>
          </a:bodyPr>
          <a:lstStyle/>
          <a:p>
            <a:pPr marL="285750" indent="-285750">
              <a:buFont typeface="Wingdings" panose="05000000000000000000" pitchFamily="2" charset="2"/>
              <a:buChar char="Ø"/>
            </a:pPr>
            <a:r>
              <a:rPr lang="en-US" sz="2000" b="1" dirty="0">
                <a:solidFill>
                  <a:schemeClr val="accent1">
                    <a:lumMod val="75000"/>
                  </a:schemeClr>
                </a:solidFill>
              </a:rPr>
              <a:t>How to create Invoice Rule</a:t>
            </a:r>
            <a:r>
              <a:rPr lang="ar-EG" sz="2000" b="1" dirty="0">
                <a:solidFill>
                  <a:schemeClr val="accent1">
                    <a:lumMod val="75000"/>
                  </a:schemeClr>
                </a:solidFill>
              </a:rPr>
              <a:t> </a:t>
            </a:r>
            <a:r>
              <a:rPr lang="en-US" sz="2000" b="1" dirty="0">
                <a:solidFill>
                  <a:schemeClr val="accent1">
                    <a:lumMod val="75000"/>
                  </a:schemeClr>
                </a:solidFill>
              </a:rPr>
              <a:t>(continue)</a:t>
            </a:r>
          </a:p>
        </p:txBody>
      </p:sp>
      <p:pic>
        <p:nvPicPr>
          <p:cNvPr id="8" name="Content Placeholder 5">
            <a:extLst>
              <a:ext uri="{FF2B5EF4-FFF2-40B4-BE49-F238E27FC236}">
                <a16:creationId xmlns:a16="http://schemas.microsoft.com/office/drawing/2014/main" id="{2CEDE516-9FF7-54C2-24DA-BF0357BA82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39118" y="717548"/>
            <a:ext cx="5943598" cy="5638802"/>
          </a:xfrm>
        </p:spPr>
      </p:pic>
      <p:sp>
        <p:nvSpPr>
          <p:cNvPr id="9" name="TextBox 8">
            <a:extLst>
              <a:ext uri="{FF2B5EF4-FFF2-40B4-BE49-F238E27FC236}">
                <a16:creationId xmlns:a16="http://schemas.microsoft.com/office/drawing/2014/main" id="{4806ECB5-5AF1-67B4-232F-ECE4B80C3456}"/>
              </a:ext>
            </a:extLst>
          </p:cNvPr>
          <p:cNvSpPr txBox="1"/>
          <p:nvPr/>
        </p:nvSpPr>
        <p:spPr>
          <a:xfrm>
            <a:off x="635855" y="1700192"/>
            <a:ext cx="4386933" cy="1477328"/>
          </a:xfrm>
          <a:prstGeom prst="rect">
            <a:avLst/>
          </a:prstGeom>
          <a:noFill/>
        </p:spPr>
        <p:txBody>
          <a:bodyPr wrap="square" rtlCol="0">
            <a:spAutoFit/>
          </a:bodyPr>
          <a:lstStyle/>
          <a:p>
            <a:r>
              <a:rPr lang="en-US" dirty="0">
                <a:solidFill>
                  <a:schemeClr val="accent1">
                    <a:lumMod val="75000"/>
                  </a:schemeClr>
                </a:solidFill>
              </a:rPr>
              <a:t>1. At this stage we will use (in arrears) not (in advance)In the same invoice as the same customer, but we will choose (in arrears) instead of (in advance) the same item and the same rule</a:t>
            </a:r>
          </a:p>
        </p:txBody>
      </p:sp>
      <p:pic>
        <p:nvPicPr>
          <p:cNvPr id="10" name="Picture 9">
            <a:extLst>
              <a:ext uri="{FF2B5EF4-FFF2-40B4-BE49-F238E27FC236}">
                <a16:creationId xmlns:a16="http://schemas.microsoft.com/office/drawing/2014/main" id="{18B7465E-EB27-B710-F63E-2E0B7A82A6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9119" y="717548"/>
            <a:ext cx="5943598" cy="5638802"/>
          </a:xfrm>
          <a:prstGeom prst="rect">
            <a:avLst/>
          </a:prstGeom>
        </p:spPr>
      </p:pic>
      <p:pic>
        <p:nvPicPr>
          <p:cNvPr id="11" name="Picture 10">
            <a:extLst>
              <a:ext uri="{FF2B5EF4-FFF2-40B4-BE49-F238E27FC236}">
                <a16:creationId xmlns:a16="http://schemas.microsoft.com/office/drawing/2014/main" id="{8E5FBB78-437B-04A4-DDF9-53401886D3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9117" y="717548"/>
            <a:ext cx="5943597" cy="5638802"/>
          </a:xfrm>
          <a:prstGeom prst="rect">
            <a:avLst/>
          </a:prstGeom>
        </p:spPr>
      </p:pic>
      <p:sp>
        <p:nvSpPr>
          <p:cNvPr id="12" name="TextBox 11">
            <a:extLst>
              <a:ext uri="{FF2B5EF4-FFF2-40B4-BE49-F238E27FC236}">
                <a16:creationId xmlns:a16="http://schemas.microsoft.com/office/drawing/2014/main" id="{FCDC76A1-AB4C-C42B-60A9-51BBBC3BB1A2}"/>
              </a:ext>
            </a:extLst>
          </p:cNvPr>
          <p:cNvSpPr txBox="1"/>
          <p:nvPr/>
        </p:nvSpPr>
        <p:spPr>
          <a:xfrm>
            <a:off x="933288" y="3580031"/>
            <a:ext cx="707951" cy="369332"/>
          </a:xfrm>
          <a:prstGeom prst="rect">
            <a:avLst/>
          </a:prstGeom>
          <a:noFill/>
        </p:spPr>
        <p:txBody>
          <a:bodyPr wrap="square" rtlCol="0">
            <a:spAutoFit/>
          </a:bodyPr>
          <a:lstStyle/>
          <a:p>
            <a:r>
              <a:rPr lang="en-US" dirty="0">
                <a:solidFill>
                  <a:schemeClr val="accent1">
                    <a:lumMod val="75000"/>
                  </a:schemeClr>
                </a:solidFill>
              </a:rPr>
              <a:t>tools</a:t>
            </a:r>
          </a:p>
        </p:txBody>
      </p:sp>
      <p:cxnSp>
        <p:nvCxnSpPr>
          <p:cNvPr id="13" name="Straight Arrow Connector 12">
            <a:extLst>
              <a:ext uri="{FF2B5EF4-FFF2-40B4-BE49-F238E27FC236}">
                <a16:creationId xmlns:a16="http://schemas.microsoft.com/office/drawing/2014/main" id="{0BB66FDB-92B6-9276-B55C-CD3BA1ED0CEA}"/>
              </a:ext>
            </a:extLst>
          </p:cNvPr>
          <p:cNvCxnSpPr>
            <a:cxnSpLocks/>
          </p:cNvCxnSpPr>
          <p:nvPr/>
        </p:nvCxnSpPr>
        <p:spPr>
          <a:xfrm flipV="1">
            <a:off x="1562691" y="3791687"/>
            <a:ext cx="501514" cy="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FC4D1C90-ABDB-D11E-553D-927214053E26}"/>
              </a:ext>
            </a:extLst>
          </p:cNvPr>
          <p:cNvSpPr txBox="1"/>
          <p:nvPr/>
        </p:nvSpPr>
        <p:spPr>
          <a:xfrm>
            <a:off x="2095325" y="3580031"/>
            <a:ext cx="2114367" cy="369332"/>
          </a:xfrm>
          <a:prstGeom prst="rect">
            <a:avLst/>
          </a:prstGeom>
          <a:noFill/>
        </p:spPr>
        <p:txBody>
          <a:bodyPr wrap="square" rtlCol="0">
            <a:spAutoFit/>
          </a:bodyPr>
          <a:lstStyle/>
          <a:p>
            <a:r>
              <a:rPr lang="en-US" dirty="0">
                <a:solidFill>
                  <a:schemeClr val="accent1">
                    <a:lumMod val="75000"/>
                  </a:schemeClr>
                </a:solidFill>
              </a:rPr>
              <a:t>Create Accounting</a:t>
            </a:r>
          </a:p>
        </p:txBody>
      </p:sp>
      <p:sp>
        <p:nvSpPr>
          <p:cNvPr id="15" name="TextBox 14">
            <a:extLst>
              <a:ext uri="{FF2B5EF4-FFF2-40B4-BE49-F238E27FC236}">
                <a16:creationId xmlns:a16="http://schemas.microsoft.com/office/drawing/2014/main" id="{089B720A-BF56-5DEC-B7C3-351C436A1ECE}"/>
              </a:ext>
            </a:extLst>
          </p:cNvPr>
          <p:cNvSpPr txBox="1"/>
          <p:nvPr/>
        </p:nvSpPr>
        <p:spPr>
          <a:xfrm>
            <a:off x="933288" y="3849246"/>
            <a:ext cx="707951" cy="369332"/>
          </a:xfrm>
          <a:prstGeom prst="rect">
            <a:avLst/>
          </a:prstGeom>
          <a:noFill/>
        </p:spPr>
        <p:txBody>
          <a:bodyPr wrap="square" rtlCol="0">
            <a:spAutoFit/>
          </a:bodyPr>
          <a:lstStyle/>
          <a:p>
            <a:r>
              <a:rPr lang="en-US" dirty="0">
                <a:solidFill>
                  <a:schemeClr val="accent1">
                    <a:lumMod val="75000"/>
                  </a:schemeClr>
                </a:solidFill>
              </a:rPr>
              <a:t>tools</a:t>
            </a:r>
          </a:p>
        </p:txBody>
      </p:sp>
      <p:cxnSp>
        <p:nvCxnSpPr>
          <p:cNvPr id="16" name="Straight Arrow Connector 15">
            <a:extLst>
              <a:ext uri="{FF2B5EF4-FFF2-40B4-BE49-F238E27FC236}">
                <a16:creationId xmlns:a16="http://schemas.microsoft.com/office/drawing/2014/main" id="{81B83CDB-7D91-6039-B434-8FC54E14DAE8}"/>
              </a:ext>
            </a:extLst>
          </p:cNvPr>
          <p:cNvCxnSpPr>
            <a:cxnSpLocks/>
          </p:cNvCxnSpPr>
          <p:nvPr/>
        </p:nvCxnSpPr>
        <p:spPr>
          <a:xfrm flipV="1">
            <a:off x="1562691" y="4060902"/>
            <a:ext cx="501514" cy="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70C0C38-5B28-328E-0747-0B61EE4115B8}"/>
              </a:ext>
            </a:extLst>
          </p:cNvPr>
          <p:cNvSpPr txBox="1"/>
          <p:nvPr/>
        </p:nvSpPr>
        <p:spPr>
          <a:xfrm>
            <a:off x="2095325" y="3849246"/>
            <a:ext cx="2114367" cy="369332"/>
          </a:xfrm>
          <a:prstGeom prst="rect">
            <a:avLst/>
          </a:prstGeom>
          <a:noFill/>
        </p:spPr>
        <p:txBody>
          <a:bodyPr wrap="square" rtlCol="0">
            <a:spAutoFit/>
          </a:bodyPr>
          <a:lstStyle/>
          <a:p>
            <a:r>
              <a:rPr lang="en-US" dirty="0">
                <a:solidFill>
                  <a:schemeClr val="accent1">
                    <a:lumMod val="75000"/>
                  </a:schemeClr>
                </a:solidFill>
              </a:rPr>
              <a:t>view Accounting</a:t>
            </a:r>
          </a:p>
        </p:txBody>
      </p:sp>
      <p:sp>
        <p:nvSpPr>
          <p:cNvPr id="18" name="TextBox 17">
            <a:extLst>
              <a:ext uri="{FF2B5EF4-FFF2-40B4-BE49-F238E27FC236}">
                <a16:creationId xmlns:a16="http://schemas.microsoft.com/office/drawing/2014/main" id="{B2E04231-2802-9F58-05BA-5A61010AD028}"/>
              </a:ext>
            </a:extLst>
          </p:cNvPr>
          <p:cNvSpPr txBox="1"/>
          <p:nvPr/>
        </p:nvSpPr>
        <p:spPr>
          <a:xfrm>
            <a:off x="635854" y="3304909"/>
            <a:ext cx="3648269" cy="369332"/>
          </a:xfrm>
          <a:prstGeom prst="rect">
            <a:avLst/>
          </a:prstGeom>
          <a:noFill/>
        </p:spPr>
        <p:txBody>
          <a:bodyPr wrap="square" rtlCol="0">
            <a:spAutoFit/>
          </a:bodyPr>
          <a:lstStyle/>
          <a:p>
            <a:r>
              <a:rPr lang="en-US" dirty="0">
                <a:solidFill>
                  <a:schemeClr val="accent1">
                    <a:lumMod val="75000"/>
                  </a:schemeClr>
                </a:solidFill>
              </a:rPr>
              <a:t>2. From the menu bar:</a:t>
            </a:r>
            <a:endParaRPr lang="en-AE" dirty="0">
              <a:solidFill>
                <a:schemeClr val="accent1">
                  <a:lumMod val="75000"/>
                </a:schemeClr>
              </a:solidFill>
            </a:endParaRPr>
          </a:p>
        </p:txBody>
      </p:sp>
      <p:pic>
        <p:nvPicPr>
          <p:cNvPr id="19" name="Picture 18">
            <a:extLst>
              <a:ext uri="{FF2B5EF4-FFF2-40B4-BE49-F238E27FC236}">
                <a16:creationId xmlns:a16="http://schemas.microsoft.com/office/drawing/2014/main" id="{429A351B-9240-B8D0-9499-B2B260942A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9115" y="717548"/>
            <a:ext cx="5943597" cy="5638802"/>
          </a:xfrm>
          <a:prstGeom prst="rect">
            <a:avLst/>
          </a:prstGeom>
        </p:spPr>
      </p:pic>
      <p:pic>
        <p:nvPicPr>
          <p:cNvPr id="20" name="Picture 19">
            <a:extLst>
              <a:ext uri="{FF2B5EF4-FFF2-40B4-BE49-F238E27FC236}">
                <a16:creationId xmlns:a16="http://schemas.microsoft.com/office/drawing/2014/main" id="{0E7FEE92-C546-5A72-B2BA-1DA5018DD257}"/>
              </a:ext>
            </a:extLst>
          </p:cNvPr>
          <p:cNvPicPr>
            <a:picLocks noChangeAspect="1"/>
          </p:cNvPicPr>
          <p:nvPr/>
        </p:nvPicPr>
        <p:blipFill>
          <a:blip r:embed="rId6">
            <a:extLst>
              <a:ext uri="{28A0092B-C50C-407E-A947-70E740481C1C}">
                <a14:useLocalDpi xmlns:a14="http://schemas.microsoft.com/office/drawing/2010/main" val="0"/>
              </a:ext>
            </a:extLst>
          </a:blip>
          <a:srcRect r="4988" b="15402"/>
          <a:stretch/>
        </p:blipFill>
        <p:spPr>
          <a:xfrm>
            <a:off x="5939112" y="717547"/>
            <a:ext cx="5943597" cy="5638801"/>
          </a:xfrm>
          <a:prstGeom prst="rect">
            <a:avLst/>
          </a:prstGeom>
        </p:spPr>
      </p:pic>
      <p:sp>
        <p:nvSpPr>
          <p:cNvPr id="21" name="TextBox 20">
            <a:extLst>
              <a:ext uri="{FF2B5EF4-FFF2-40B4-BE49-F238E27FC236}">
                <a16:creationId xmlns:a16="http://schemas.microsoft.com/office/drawing/2014/main" id="{FD42FB48-90D2-B81A-9DC5-E20C0D9C96B7}"/>
              </a:ext>
            </a:extLst>
          </p:cNvPr>
          <p:cNvSpPr txBox="1"/>
          <p:nvPr/>
        </p:nvSpPr>
        <p:spPr>
          <a:xfrm>
            <a:off x="635854" y="4552490"/>
            <a:ext cx="4386933" cy="646331"/>
          </a:xfrm>
          <a:prstGeom prst="rect">
            <a:avLst/>
          </a:prstGeom>
          <a:noFill/>
        </p:spPr>
        <p:txBody>
          <a:bodyPr wrap="square" rtlCol="0">
            <a:spAutoFit/>
          </a:bodyPr>
          <a:lstStyle/>
          <a:p>
            <a:r>
              <a:rPr lang="en-US" dirty="0">
                <a:solidFill>
                  <a:schemeClr val="accent1">
                    <a:lumMod val="75000"/>
                  </a:schemeClr>
                </a:solidFill>
              </a:rPr>
              <a:t>In the end we will find that the invoice at the end of the duration </a:t>
            </a:r>
          </a:p>
        </p:txBody>
      </p:sp>
    </p:spTree>
    <p:extLst>
      <p:ext uri="{BB962C8B-B14F-4D97-AF65-F5344CB8AC3E}">
        <p14:creationId xmlns:p14="http://schemas.microsoft.com/office/powerpoint/2010/main" val="121133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par>
                                <p:cTn id="47" presetID="10"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par>
                                <p:cTn id="56" presetID="10" presetClass="entr" presetSubtype="0" fill="hold"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500" fill="hold"/>
                                        <p:tgtEl>
                                          <p:spTgt spid="21"/>
                                        </p:tgtEl>
                                        <p:attrNameLst>
                                          <p:attrName>ppt_x</p:attrName>
                                        </p:attrNameLst>
                                      </p:cBhvr>
                                      <p:tavLst>
                                        <p:tav tm="0">
                                          <p:val>
                                            <p:strVal val="#ppt_x"/>
                                          </p:val>
                                        </p:tav>
                                        <p:tav tm="100000">
                                          <p:val>
                                            <p:strVal val="#ppt_x"/>
                                          </p:val>
                                        </p:tav>
                                      </p:tavLst>
                                    </p:anim>
                                    <p:anim calcmode="lin" valueType="num">
                                      <p:cBhvr additive="base">
                                        <p:cTn id="64" dur="500" fill="hold"/>
                                        <p:tgtEl>
                                          <p:spTgt spid="21"/>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20"/>
                                        </p:tgtEl>
                                        <p:attrNameLst>
                                          <p:attrName>style.visibility</p:attrName>
                                        </p:attrNameLst>
                                      </p:cBhvr>
                                      <p:to>
                                        <p:strVal val="visible"/>
                                      </p:to>
                                    </p:set>
                                    <p:anim calcmode="lin" valueType="num">
                                      <p:cBhvr additive="base">
                                        <p:cTn id="67" dur="500" fill="hold"/>
                                        <p:tgtEl>
                                          <p:spTgt spid="20"/>
                                        </p:tgtEl>
                                        <p:attrNameLst>
                                          <p:attrName>ppt_x</p:attrName>
                                        </p:attrNameLst>
                                      </p:cBhvr>
                                      <p:tavLst>
                                        <p:tav tm="0">
                                          <p:val>
                                            <p:strVal val="#ppt_x"/>
                                          </p:val>
                                        </p:tav>
                                        <p:tav tm="100000">
                                          <p:val>
                                            <p:strVal val="#ppt_x"/>
                                          </p:val>
                                        </p:tav>
                                      </p:tavLst>
                                    </p:anim>
                                    <p:anim calcmode="lin" valueType="num">
                                      <p:cBhvr additive="base">
                                        <p:cTn id="6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2" grpId="0"/>
      <p:bldP spid="14" grpId="0"/>
      <p:bldP spid="15" grpId="0"/>
      <p:bldP spid="17" grpId="0"/>
      <p:bldP spid="18" grpId="0"/>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8BE1C0-BED6-D456-C1F7-296BF4FAE26A}"/>
              </a:ext>
            </a:extLst>
          </p:cNvPr>
          <p:cNvSpPr txBox="1"/>
          <p:nvPr/>
        </p:nvSpPr>
        <p:spPr>
          <a:xfrm>
            <a:off x="0" y="99391"/>
            <a:ext cx="9163455" cy="369332"/>
          </a:xfrm>
          <a:prstGeom prst="rect">
            <a:avLst/>
          </a:prstGeom>
          <a:noFill/>
        </p:spPr>
        <p:txBody>
          <a:bodyPr wrap="square" rtlCol="0">
            <a:spAutoFit/>
          </a:bodyPr>
          <a:lstStyle/>
          <a:p>
            <a:r>
              <a:rPr lang="en-US" dirty="0">
                <a:solidFill>
                  <a:schemeClr val="accent1">
                    <a:lumMod val="75000"/>
                  </a:schemeClr>
                </a:solidFill>
              </a:rPr>
              <a:t>*First Step is to Choose the “ Receivables” module from the legal entity’s responsibilities. </a:t>
            </a:r>
            <a:endParaRPr lang="en-AE" dirty="0">
              <a:solidFill>
                <a:schemeClr val="accent1">
                  <a:lumMod val="75000"/>
                </a:schemeClr>
              </a:solidFill>
            </a:endParaRPr>
          </a:p>
        </p:txBody>
      </p:sp>
      <p:pic>
        <p:nvPicPr>
          <p:cNvPr id="7" name="Picture 6" descr="A screenshot of a computer&#10;&#10;Description automatically generated">
            <a:extLst>
              <a:ext uri="{FF2B5EF4-FFF2-40B4-BE49-F238E27FC236}">
                <a16:creationId xmlns:a16="http://schemas.microsoft.com/office/drawing/2014/main" id="{21995054-40FD-E04C-93DC-78570C607B96}"/>
              </a:ext>
            </a:extLst>
          </p:cNvPr>
          <p:cNvPicPr>
            <a:picLocks noChangeAspect="1"/>
          </p:cNvPicPr>
          <p:nvPr/>
        </p:nvPicPr>
        <p:blipFill>
          <a:blip r:embed="rId2">
            <a:alphaModFix amt="85000"/>
            <a:extLst>
              <a:ext uri="{28A0092B-C50C-407E-A947-70E740481C1C}">
                <a14:useLocalDpi xmlns:a14="http://schemas.microsoft.com/office/drawing/2010/main" val="0"/>
              </a:ext>
            </a:extLst>
          </a:blip>
          <a:stretch>
            <a:fillRect/>
          </a:stretch>
        </p:blipFill>
        <p:spPr>
          <a:xfrm>
            <a:off x="0" y="571498"/>
            <a:ext cx="11282569" cy="6187111"/>
          </a:xfrm>
          <a:prstGeom prst="rect">
            <a:avLst/>
          </a:prstGeom>
        </p:spPr>
      </p:pic>
      <p:sp>
        <p:nvSpPr>
          <p:cNvPr id="8" name="TextBox 7">
            <a:extLst>
              <a:ext uri="{FF2B5EF4-FFF2-40B4-BE49-F238E27FC236}">
                <a16:creationId xmlns:a16="http://schemas.microsoft.com/office/drawing/2014/main" id="{046151A0-BF10-21EF-B98D-022605203DDC}"/>
              </a:ext>
            </a:extLst>
          </p:cNvPr>
          <p:cNvSpPr txBox="1"/>
          <p:nvPr/>
        </p:nvSpPr>
        <p:spPr>
          <a:xfrm>
            <a:off x="5641284" y="2136067"/>
            <a:ext cx="5098774" cy="369332"/>
          </a:xfrm>
          <a:prstGeom prst="rect">
            <a:avLst/>
          </a:prstGeom>
          <a:noFill/>
        </p:spPr>
        <p:txBody>
          <a:bodyPr wrap="square" rtlCol="0">
            <a:spAutoFit/>
          </a:bodyPr>
          <a:lstStyle/>
          <a:p>
            <a:r>
              <a:rPr lang="en-US" b="1" dirty="0"/>
              <a:t>to open the transaction window</a:t>
            </a:r>
            <a:r>
              <a:rPr lang="en-AE" b="1" dirty="0"/>
              <a:t>:</a:t>
            </a:r>
            <a:endParaRPr lang="en-US" b="1" dirty="0"/>
          </a:p>
        </p:txBody>
      </p:sp>
      <p:sp>
        <p:nvSpPr>
          <p:cNvPr id="10" name="Rectangle 9">
            <a:extLst>
              <a:ext uri="{FF2B5EF4-FFF2-40B4-BE49-F238E27FC236}">
                <a16:creationId xmlns:a16="http://schemas.microsoft.com/office/drawing/2014/main" id="{50392F4A-30C9-B386-B7EE-393C09D74C35}"/>
              </a:ext>
            </a:extLst>
          </p:cNvPr>
          <p:cNvSpPr/>
          <p:nvPr/>
        </p:nvSpPr>
        <p:spPr>
          <a:xfrm>
            <a:off x="919159" y="2745311"/>
            <a:ext cx="745435" cy="15902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1" name="Arrow: Right 10">
            <a:extLst>
              <a:ext uri="{FF2B5EF4-FFF2-40B4-BE49-F238E27FC236}">
                <a16:creationId xmlns:a16="http://schemas.microsoft.com/office/drawing/2014/main" id="{53BB1E18-ECFC-5584-D813-F12B669BBD19}"/>
              </a:ext>
            </a:extLst>
          </p:cNvPr>
          <p:cNvSpPr/>
          <p:nvPr/>
        </p:nvSpPr>
        <p:spPr>
          <a:xfrm>
            <a:off x="535022" y="2745311"/>
            <a:ext cx="311285" cy="1750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3" name="TextBox 12">
            <a:extLst>
              <a:ext uri="{FF2B5EF4-FFF2-40B4-BE49-F238E27FC236}">
                <a16:creationId xmlns:a16="http://schemas.microsoft.com/office/drawing/2014/main" id="{E6F54D0B-F37D-54CA-CFC3-36B87E5C30E9}"/>
              </a:ext>
            </a:extLst>
          </p:cNvPr>
          <p:cNvSpPr txBox="1"/>
          <p:nvPr/>
        </p:nvSpPr>
        <p:spPr>
          <a:xfrm>
            <a:off x="6264595" y="2560808"/>
            <a:ext cx="1926076" cy="369332"/>
          </a:xfrm>
          <a:prstGeom prst="rect">
            <a:avLst/>
          </a:prstGeom>
          <a:noFill/>
        </p:spPr>
        <p:txBody>
          <a:bodyPr wrap="square" rtlCol="0">
            <a:spAutoFit/>
          </a:bodyPr>
          <a:lstStyle/>
          <a:p>
            <a:r>
              <a:rPr lang="en-US" dirty="0">
                <a:solidFill>
                  <a:schemeClr val="accent1">
                    <a:lumMod val="75000"/>
                  </a:schemeClr>
                </a:solidFill>
              </a:rPr>
              <a:t>1. Transactions</a:t>
            </a:r>
            <a:endParaRPr lang="en-AE" dirty="0">
              <a:solidFill>
                <a:schemeClr val="accent1">
                  <a:lumMod val="75000"/>
                </a:schemeClr>
              </a:solidFill>
            </a:endParaRPr>
          </a:p>
        </p:txBody>
      </p:sp>
      <p:pic>
        <p:nvPicPr>
          <p:cNvPr id="15" name="Picture 14" descr="A screenshot of a computer&#10;&#10;Description automatically generated">
            <a:extLst>
              <a:ext uri="{FF2B5EF4-FFF2-40B4-BE49-F238E27FC236}">
                <a16:creationId xmlns:a16="http://schemas.microsoft.com/office/drawing/2014/main" id="{AD65411A-62C6-EC0E-8888-64F686C882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857" y="1599605"/>
            <a:ext cx="4436423" cy="4534874"/>
          </a:xfrm>
          <a:prstGeom prst="rect">
            <a:avLst/>
          </a:prstGeom>
        </p:spPr>
      </p:pic>
      <p:sp>
        <p:nvSpPr>
          <p:cNvPr id="17" name="Arrow: Right 16">
            <a:extLst>
              <a:ext uri="{FF2B5EF4-FFF2-40B4-BE49-F238E27FC236}">
                <a16:creationId xmlns:a16="http://schemas.microsoft.com/office/drawing/2014/main" id="{C766A553-E79E-7C49-50B9-34D521560B3F}"/>
              </a:ext>
            </a:extLst>
          </p:cNvPr>
          <p:cNvSpPr/>
          <p:nvPr/>
        </p:nvSpPr>
        <p:spPr>
          <a:xfrm>
            <a:off x="413857" y="2884490"/>
            <a:ext cx="530052" cy="2262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8" name="TextBox 17">
            <a:extLst>
              <a:ext uri="{FF2B5EF4-FFF2-40B4-BE49-F238E27FC236}">
                <a16:creationId xmlns:a16="http://schemas.microsoft.com/office/drawing/2014/main" id="{8BA1E8EC-7643-2C40-6F7E-700EEB98201A}"/>
              </a:ext>
            </a:extLst>
          </p:cNvPr>
          <p:cNvSpPr txBox="1"/>
          <p:nvPr/>
        </p:nvSpPr>
        <p:spPr>
          <a:xfrm>
            <a:off x="6266577" y="3001617"/>
            <a:ext cx="2289243" cy="369332"/>
          </a:xfrm>
          <a:prstGeom prst="rect">
            <a:avLst/>
          </a:prstGeom>
          <a:noFill/>
        </p:spPr>
        <p:txBody>
          <a:bodyPr wrap="square" rtlCol="0">
            <a:spAutoFit/>
          </a:bodyPr>
          <a:lstStyle/>
          <a:p>
            <a:r>
              <a:rPr lang="en-US" dirty="0">
                <a:solidFill>
                  <a:schemeClr val="accent1">
                    <a:lumMod val="75000"/>
                  </a:schemeClr>
                </a:solidFill>
              </a:rPr>
              <a:t>2. Transactions</a:t>
            </a:r>
            <a:endParaRPr lang="en-AE" dirty="0">
              <a:solidFill>
                <a:schemeClr val="accent1">
                  <a:lumMod val="75000"/>
                </a:schemeClr>
              </a:solidFill>
            </a:endParaRPr>
          </a:p>
        </p:txBody>
      </p:sp>
      <p:sp>
        <p:nvSpPr>
          <p:cNvPr id="19" name="Rectangle 18">
            <a:extLst>
              <a:ext uri="{FF2B5EF4-FFF2-40B4-BE49-F238E27FC236}">
                <a16:creationId xmlns:a16="http://schemas.microsoft.com/office/drawing/2014/main" id="{D797C885-BA7B-6001-A848-2A70E4FAA069}"/>
              </a:ext>
            </a:extLst>
          </p:cNvPr>
          <p:cNvSpPr/>
          <p:nvPr/>
        </p:nvSpPr>
        <p:spPr>
          <a:xfrm>
            <a:off x="981075" y="2920409"/>
            <a:ext cx="903795" cy="15902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4" name="Date Placeholder 3">
            <a:extLst>
              <a:ext uri="{FF2B5EF4-FFF2-40B4-BE49-F238E27FC236}">
                <a16:creationId xmlns:a16="http://schemas.microsoft.com/office/drawing/2014/main" id="{1FF72552-B858-3AA5-B6F6-1756E1033A3A}"/>
              </a:ext>
            </a:extLst>
          </p:cNvPr>
          <p:cNvSpPr>
            <a:spLocks noGrp="1"/>
          </p:cNvSpPr>
          <p:nvPr>
            <p:ph type="dt" sz="half" idx="10"/>
          </p:nvPr>
        </p:nvSpPr>
        <p:spPr/>
        <p:txBody>
          <a:bodyPr/>
          <a:lstStyle/>
          <a:p>
            <a:r>
              <a:rPr lang="en-US"/>
              <a:t>25/10/2024</a:t>
            </a:r>
            <a:endParaRPr lang="en-AE"/>
          </a:p>
        </p:txBody>
      </p:sp>
      <p:sp>
        <p:nvSpPr>
          <p:cNvPr id="6" name="Slide Number Placeholder 5">
            <a:extLst>
              <a:ext uri="{FF2B5EF4-FFF2-40B4-BE49-F238E27FC236}">
                <a16:creationId xmlns:a16="http://schemas.microsoft.com/office/drawing/2014/main" id="{335AFCD6-3162-D55A-0208-ACCEB93B6D19}"/>
              </a:ext>
            </a:extLst>
          </p:cNvPr>
          <p:cNvSpPr>
            <a:spLocks noGrp="1"/>
          </p:cNvSpPr>
          <p:nvPr>
            <p:ph type="sldNum" sz="quarter" idx="12"/>
          </p:nvPr>
        </p:nvSpPr>
        <p:spPr/>
        <p:txBody>
          <a:bodyPr/>
          <a:lstStyle/>
          <a:p>
            <a:fld id="{58A4A499-8921-495D-800B-45F50E9E62BB}" type="slidenum">
              <a:rPr lang="en-AE" smtClean="0"/>
              <a:t>3</a:t>
            </a:fld>
            <a:endParaRPr lang="en-AE"/>
          </a:p>
        </p:txBody>
      </p:sp>
    </p:spTree>
    <p:extLst>
      <p:ext uri="{BB962C8B-B14F-4D97-AF65-F5344CB8AC3E}">
        <p14:creationId xmlns:p14="http://schemas.microsoft.com/office/powerpoint/2010/main" val="158948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249"/>
                                          </p:stCondLst>
                                        </p:cTn>
                                        <p:tgtEl>
                                          <p:spTgt spid="15"/>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0" grpId="0" animBg="1"/>
      <p:bldP spid="11" grpId="0" animBg="1"/>
      <p:bldP spid="13" grpId="0"/>
      <p:bldP spid="17" grpId="0" animBg="1"/>
      <p:bldP spid="18" grpId="0"/>
      <p:bldP spid="1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E509111-AD89-EFCD-A74C-8B59ADBF0A93}"/>
              </a:ext>
            </a:extLst>
          </p:cNvPr>
          <p:cNvSpPr>
            <a:spLocks noGrp="1"/>
          </p:cNvSpPr>
          <p:nvPr>
            <p:ph type="dt" sz="half" idx="10"/>
          </p:nvPr>
        </p:nvSpPr>
        <p:spPr/>
        <p:txBody>
          <a:bodyPr/>
          <a:lstStyle/>
          <a:p>
            <a:r>
              <a:rPr lang="en-US"/>
              <a:t>25/10/2024</a:t>
            </a:r>
            <a:endParaRPr lang="en-AE"/>
          </a:p>
        </p:txBody>
      </p:sp>
      <p:sp>
        <p:nvSpPr>
          <p:cNvPr id="5" name="Slide Number Placeholder 4">
            <a:extLst>
              <a:ext uri="{FF2B5EF4-FFF2-40B4-BE49-F238E27FC236}">
                <a16:creationId xmlns:a16="http://schemas.microsoft.com/office/drawing/2014/main" id="{34114740-51AA-ED8E-CCF2-702657A5AE3F}"/>
              </a:ext>
            </a:extLst>
          </p:cNvPr>
          <p:cNvSpPr>
            <a:spLocks noGrp="1"/>
          </p:cNvSpPr>
          <p:nvPr>
            <p:ph type="sldNum" sz="quarter" idx="12"/>
          </p:nvPr>
        </p:nvSpPr>
        <p:spPr/>
        <p:txBody>
          <a:bodyPr/>
          <a:lstStyle/>
          <a:p>
            <a:fld id="{58A4A499-8921-495D-800B-45F50E9E62BB}" type="slidenum">
              <a:rPr lang="en-AE" smtClean="0"/>
              <a:t>30</a:t>
            </a:fld>
            <a:endParaRPr lang="en-AE"/>
          </a:p>
        </p:txBody>
      </p:sp>
      <p:sp>
        <p:nvSpPr>
          <p:cNvPr id="6" name="TextBox 5">
            <a:extLst>
              <a:ext uri="{FF2B5EF4-FFF2-40B4-BE49-F238E27FC236}">
                <a16:creationId xmlns:a16="http://schemas.microsoft.com/office/drawing/2014/main" id="{D7205541-0C0A-23B1-C30C-1C92880F66B1}"/>
              </a:ext>
            </a:extLst>
          </p:cNvPr>
          <p:cNvSpPr txBox="1"/>
          <p:nvPr/>
        </p:nvSpPr>
        <p:spPr>
          <a:xfrm>
            <a:off x="-1" y="80539"/>
            <a:ext cx="5290458" cy="400110"/>
          </a:xfrm>
          <a:prstGeom prst="rect">
            <a:avLst/>
          </a:prstGeom>
          <a:noFill/>
        </p:spPr>
        <p:txBody>
          <a:bodyPr wrap="square" rtlCol="0">
            <a:spAutoFit/>
          </a:bodyPr>
          <a:lstStyle/>
          <a:p>
            <a:pPr marL="285750" indent="-285750">
              <a:buFont typeface="Wingdings" panose="05000000000000000000" pitchFamily="2" charset="2"/>
              <a:buChar char="Ø"/>
            </a:pPr>
            <a:r>
              <a:rPr lang="en-US" sz="2000" b="1" dirty="0">
                <a:solidFill>
                  <a:schemeClr val="accent1">
                    <a:lumMod val="75000"/>
                  </a:schemeClr>
                </a:solidFill>
              </a:rPr>
              <a:t>How to create Invoice Rule (continue)</a:t>
            </a:r>
          </a:p>
        </p:txBody>
      </p:sp>
      <p:sp>
        <p:nvSpPr>
          <p:cNvPr id="7" name="TextBox 6">
            <a:extLst>
              <a:ext uri="{FF2B5EF4-FFF2-40B4-BE49-F238E27FC236}">
                <a16:creationId xmlns:a16="http://schemas.microsoft.com/office/drawing/2014/main" id="{6D9EDCDD-B3B0-CA86-AB2C-92CB50C814FB}"/>
              </a:ext>
            </a:extLst>
          </p:cNvPr>
          <p:cNvSpPr txBox="1"/>
          <p:nvPr/>
        </p:nvSpPr>
        <p:spPr>
          <a:xfrm>
            <a:off x="346605" y="571192"/>
            <a:ext cx="4393346"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1">
                    <a:lumMod val="75000"/>
                  </a:schemeClr>
                </a:solidFill>
              </a:rPr>
              <a:t>the second step of distributing the amount on the invoice with the first type of invoices </a:t>
            </a:r>
          </a:p>
        </p:txBody>
      </p:sp>
      <p:sp>
        <p:nvSpPr>
          <p:cNvPr id="8" name="TextBox 7">
            <a:extLst>
              <a:ext uri="{FF2B5EF4-FFF2-40B4-BE49-F238E27FC236}">
                <a16:creationId xmlns:a16="http://schemas.microsoft.com/office/drawing/2014/main" id="{17E2ED5C-23BC-2612-BF8F-CC350B100A40}"/>
              </a:ext>
            </a:extLst>
          </p:cNvPr>
          <p:cNvSpPr txBox="1"/>
          <p:nvPr/>
        </p:nvSpPr>
        <p:spPr>
          <a:xfrm>
            <a:off x="641473" y="2263613"/>
            <a:ext cx="4393346" cy="1200329"/>
          </a:xfrm>
          <a:prstGeom prst="rect">
            <a:avLst/>
          </a:prstGeom>
          <a:noFill/>
        </p:spPr>
        <p:txBody>
          <a:bodyPr wrap="square" rtlCol="0">
            <a:spAutoFit/>
          </a:bodyPr>
          <a:lstStyle/>
          <a:p>
            <a:r>
              <a:rPr lang="en-US" dirty="0">
                <a:solidFill>
                  <a:schemeClr val="accent1">
                    <a:lumMod val="75000"/>
                  </a:schemeClr>
                </a:solidFill>
              </a:rPr>
              <a:t>2. With the same name with a difference we will choose (variable schedule) instead of (fixed schedule) we will find it is only period then we create a new transaction </a:t>
            </a:r>
          </a:p>
        </p:txBody>
      </p:sp>
      <p:sp>
        <p:nvSpPr>
          <p:cNvPr id="9" name="TextBox 8">
            <a:extLst>
              <a:ext uri="{FF2B5EF4-FFF2-40B4-BE49-F238E27FC236}">
                <a16:creationId xmlns:a16="http://schemas.microsoft.com/office/drawing/2014/main" id="{BA0C90C8-4548-D7BC-E42B-F85596B3E49D}"/>
              </a:ext>
            </a:extLst>
          </p:cNvPr>
          <p:cNvSpPr txBox="1"/>
          <p:nvPr/>
        </p:nvSpPr>
        <p:spPr>
          <a:xfrm>
            <a:off x="641473" y="1493383"/>
            <a:ext cx="3648269" cy="369332"/>
          </a:xfrm>
          <a:prstGeom prst="rect">
            <a:avLst/>
          </a:prstGeom>
          <a:noFill/>
        </p:spPr>
        <p:txBody>
          <a:bodyPr wrap="square" rtlCol="0">
            <a:spAutoFit/>
          </a:bodyPr>
          <a:lstStyle/>
          <a:p>
            <a:r>
              <a:rPr lang="en-US" dirty="0">
                <a:solidFill>
                  <a:schemeClr val="accent1">
                    <a:lumMod val="75000"/>
                  </a:schemeClr>
                </a:solidFill>
              </a:rPr>
              <a:t>1. From the navigator select:</a:t>
            </a:r>
            <a:endParaRPr lang="en-AE"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B068E9D-D28A-38E8-F8DC-381BDA78F560}"/>
                  </a:ext>
                </a:extLst>
              </p:cNvPr>
              <p:cNvSpPr txBox="1"/>
              <p:nvPr/>
            </p:nvSpPr>
            <p:spPr>
              <a:xfrm>
                <a:off x="938907" y="1841246"/>
                <a:ext cx="785327" cy="646331"/>
              </a:xfrm>
              <a:prstGeom prst="rect">
                <a:avLst/>
              </a:prstGeom>
              <a:noFill/>
            </p:spPr>
            <p:txBody>
              <a:bodyPr wrap="square" rtlCol="0">
                <a:spAutoFit/>
              </a:bodyPr>
              <a:lstStyle/>
              <a:p>
                <a:r>
                  <a:rPr lang="en-US" dirty="0">
                    <a:solidFill>
                      <a:schemeClr val="accent1">
                        <a:lumMod val="75000"/>
                      </a:schemeClr>
                    </a:solidFill>
                  </a:rPr>
                  <a:t>Setup</a:t>
                </a:r>
                <a14:m>
                  <m:oMath xmlns:m="http://schemas.openxmlformats.org/officeDocument/2006/math">
                    <m:r>
                      <a:rPr lang="en-US" b="0" i="1" smtClean="0">
                        <a:solidFill>
                          <a:schemeClr val="accent1">
                            <a:lumMod val="75000"/>
                          </a:schemeClr>
                        </a:solidFill>
                        <a:latin typeface="Cambria Math" panose="02040503050406030204" pitchFamily="18" charset="0"/>
                      </a:rPr>
                      <m:t>  </m:t>
                    </m:r>
                  </m:oMath>
                </a14:m>
                <a:endParaRPr lang="en-US" b="0" dirty="0">
                  <a:solidFill>
                    <a:schemeClr val="accent1">
                      <a:lumMod val="75000"/>
                    </a:schemeClr>
                  </a:solidFill>
                </a:endParaRPr>
              </a:p>
            </p:txBody>
          </p:sp>
        </mc:Choice>
        <mc:Fallback xmlns="">
          <p:sp>
            <p:nvSpPr>
              <p:cNvPr id="10" name="TextBox 9">
                <a:extLst>
                  <a:ext uri="{FF2B5EF4-FFF2-40B4-BE49-F238E27FC236}">
                    <a16:creationId xmlns:a16="http://schemas.microsoft.com/office/drawing/2014/main" id="{8B068E9D-D28A-38E8-F8DC-381BDA78F560}"/>
                  </a:ext>
                </a:extLst>
              </p:cNvPr>
              <p:cNvSpPr txBox="1">
                <a:spLocks noRot="1" noChangeAspect="1" noMove="1" noResize="1" noEditPoints="1" noAdjustHandles="1" noChangeArrowheads="1" noChangeShapeType="1" noTextEdit="1"/>
              </p:cNvSpPr>
              <p:nvPr/>
            </p:nvSpPr>
            <p:spPr>
              <a:xfrm>
                <a:off x="938907" y="1841246"/>
                <a:ext cx="785327" cy="646331"/>
              </a:xfrm>
              <a:prstGeom prst="rect">
                <a:avLst/>
              </a:prstGeom>
              <a:blipFill>
                <a:blip r:embed="rId2"/>
                <a:stretch>
                  <a:fillRect l="-6202" t="-3774" r="-4651"/>
                </a:stretch>
              </a:blipFill>
            </p:spPr>
            <p:txBody>
              <a:bodyPr/>
              <a:lstStyle/>
              <a:p>
                <a:r>
                  <a:rPr lang="en-AE">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E7D2F10-2CE9-918F-F360-3664062249D2}"/>
                  </a:ext>
                </a:extLst>
              </p:cNvPr>
              <p:cNvSpPr txBox="1"/>
              <p:nvPr/>
            </p:nvSpPr>
            <p:spPr>
              <a:xfrm>
                <a:off x="2029801" y="1846684"/>
                <a:ext cx="2164711" cy="369332"/>
              </a:xfrm>
              <a:prstGeom prst="rect">
                <a:avLst/>
              </a:prstGeom>
              <a:noFill/>
            </p:spPr>
            <p:txBody>
              <a:bodyPr wrap="square" rtlCol="0">
                <a:spAutoFit/>
              </a:bodyPr>
              <a:lstStyle/>
              <a:p>
                <a:r>
                  <a:rPr lang="en-US" dirty="0">
                    <a:solidFill>
                      <a:schemeClr val="accent1">
                        <a:lumMod val="75000"/>
                      </a:schemeClr>
                    </a:solidFill>
                  </a:rPr>
                  <a:t>A</a:t>
                </a:r>
                <a14:m>
                  <m:oMath xmlns:m="http://schemas.openxmlformats.org/officeDocument/2006/math">
                    <m:r>
                      <m:rPr>
                        <m:sty m:val="p"/>
                      </m:rPr>
                      <a:rPr lang="en-US" b="0" i="0" smtClean="0">
                        <a:solidFill>
                          <a:schemeClr val="accent1">
                            <a:lumMod val="75000"/>
                          </a:schemeClr>
                        </a:solidFill>
                        <a:latin typeface="Cambria Math" panose="02040503050406030204" pitchFamily="18" charset="0"/>
                      </a:rPr>
                      <m:t>ccounting</m:t>
                    </m:r>
                    <m:r>
                      <a:rPr lang="en-US" b="0" i="0" smtClean="0">
                        <a:solidFill>
                          <a:schemeClr val="accent1">
                            <a:lumMod val="75000"/>
                          </a:schemeClr>
                        </a:solidFill>
                        <a:latin typeface="Cambria Math" panose="02040503050406030204" pitchFamily="18" charset="0"/>
                      </a:rPr>
                      <m:t> </m:t>
                    </m:r>
                    <m:r>
                      <m:rPr>
                        <m:sty m:val="p"/>
                      </m:rPr>
                      <a:rPr lang="en-US" b="0" i="0" smtClean="0">
                        <a:solidFill>
                          <a:schemeClr val="accent1">
                            <a:lumMod val="75000"/>
                          </a:schemeClr>
                        </a:solidFill>
                        <a:latin typeface="Cambria Math" panose="02040503050406030204" pitchFamily="18" charset="0"/>
                      </a:rPr>
                      <m:t>rules</m:t>
                    </m:r>
                    <m:r>
                      <a:rPr lang="en-US">
                        <a:solidFill>
                          <a:schemeClr val="accent1">
                            <a:lumMod val="75000"/>
                          </a:schemeClr>
                        </a:solidFill>
                        <a:latin typeface="Cambria Math" panose="02040503050406030204" pitchFamily="18" charset="0"/>
                      </a:rPr>
                      <m:t>   </m:t>
                    </m:r>
                  </m:oMath>
                </a14:m>
                <a:endParaRPr lang="en-US" dirty="0">
                  <a:solidFill>
                    <a:schemeClr val="accent1">
                      <a:lumMod val="75000"/>
                    </a:schemeClr>
                  </a:solidFill>
                </a:endParaRPr>
              </a:p>
            </p:txBody>
          </p:sp>
        </mc:Choice>
        <mc:Fallback xmlns="">
          <p:sp>
            <p:nvSpPr>
              <p:cNvPr id="11" name="TextBox 10">
                <a:extLst>
                  <a:ext uri="{FF2B5EF4-FFF2-40B4-BE49-F238E27FC236}">
                    <a16:creationId xmlns:a16="http://schemas.microsoft.com/office/drawing/2014/main" id="{CE7D2F10-2CE9-918F-F360-3664062249D2}"/>
                  </a:ext>
                </a:extLst>
              </p:cNvPr>
              <p:cNvSpPr txBox="1">
                <a:spLocks noRot="1" noChangeAspect="1" noMove="1" noResize="1" noEditPoints="1" noAdjustHandles="1" noChangeArrowheads="1" noChangeShapeType="1" noTextEdit="1"/>
              </p:cNvSpPr>
              <p:nvPr/>
            </p:nvSpPr>
            <p:spPr>
              <a:xfrm>
                <a:off x="2029801" y="1846684"/>
                <a:ext cx="2164711" cy="369332"/>
              </a:xfrm>
              <a:prstGeom prst="rect">
                <a:avLst/>
              </a:prstGeom>
              <a:blipFill>
                <a:blip r:embed="rId3"/>
                <a:stretch>
                  <a:fillRect l="-2535" t="-8197" b="-26230"/>
                </a:stretch>
              </a:blipFill>
            </p:spPr>
            <p:txBody>
              <a:bodyPr/>
              <a:lstStyle/>
              <a:p>
                <a:r>
                  <a:rPr lang="en-AE">
                    <a:noFill/>
                  </a:rPr>
                  <a:t> </a:t>
                </a:r>
              </a:p>
            </p:txBody>
          </p:sp>
        </mc:Fallback>
      </mc:AlternateContent>
      <p:sp>
        <p:nvSpPr>
          <p:cNvPr id="12" name="TextBox 11">
            <a:extLst>
              <a:ext uri="{FF2B5EF4-FFF2-40B4-BE49-F238E27FC236}">
                <a16:creationId xmlns:a16="http://schemas.microsoft.com/office/drawing/2014/main" id="{8C141255-6C53-EF04-8645-C1661D8B9BEC}"/>
              </a:ext>
            </a:extLst>
          </p:cNvPr>
          <p:cNvSpPr txBox="1"/>
          <p:nvPr/>
        </p:nvSpPr>
        <p:spPr>
          <a:xfrm>
            <a:off x="4215311" y="1849905"/>
            <a:ext cx="1989356" cy="369332"/>
          </a:xfrm>
          <a:prstGeom prst="rect">
            <a:avLst/>
          </a:prstGeom>
          <a:noFill/>
        </p:spPr>
        <p:txBody>
          <a:bodyPr wrap="square" rtlCol="0">
            <a:spAutoFit/>
          </a:bodyPr>
          <a:lstStyle/>
          <a:p>
            <a:r>
              <a:rPr lang="en-US" dirty="0">
                <a:solidFill>
                  <a:schemeClr val="accent1">
                    <a:lumMod val="75000"/>
                  </a:schemeClr>
                </a:solidFill>
              </a:rPr>
              <a:t>variable schedule</a:t>
            </a:r>
            <a:endParaRPr lang="en-US" b="0" dirty="0">
              <a:solidFill>
                <a:schemeClr val="accent1">
                  <a:lumMod val="75000"/>
                </a:schemeClr>
              </a:solidFill>
            </a:endParaRPr>
          </a:p>
        </p:txBody>
      </p:sp>
      <p:cxnSp>
        <p:nvCxnSpPr>
          <p:cNvPr id="13" name="Straight Arrow Connector 12">
            <a:extLst>
              <a:ext uri="{FF2B5EF4-FFF2-40B4-BE49-F238E27FC236}">
                <a16:creationId xmlns:a16="http://schemas.microsoft.com/office/drawing/2014/main" id="{BB208502-BEC9-32DE-78B5-685386CD2421}"/>
              </a:ext>
            </a:extLst>
          </p:cNvPr>
          <p:cNvCxnSpPr>
            <a:cxnSpLocks/>
          </p:cNvCxnSpPr>
          <p:nvPr/>
        </p:nvCxnSpPr>
        <p:spPr>
          <a:xfrm flipV="1">
            <a:off x="1626261" y="2053446"/>
            <a:ext cx="501514" cy="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0C9AD0FF-9AB9-DCAD-3ED1-E98926D657EE}"/>
              </a:ext>
            </a:extLst>
          </p:cNvPr>
          <p:cNvCxnSpPr>
            <a:cxnSpLocks/>
          </p:cNvCxnSpPr>
          <p:nvPr/>
        </p:nvCxnSpPr>
        <p:spPr>
          <a:xfrm flipV="1">
            <a:off x="3781640" y="2047263"/>
            <a:ext cx="501514" cy="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5FD76C1B-AFD4-99EA-381B-05EE7BA10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9927" y="394703"/>
            <a:ext cx="5591352" cy="5891577"/>
          </a:xfrm>
          <a:prstGeom prst="rect">
            <a:avLst/>
          </a:prstGeom>
        </p:spPr>
      </p:pic>
      <p:pic>
        <p:nvPicPr>
          <p:cNvPr id="16" name="Content Placeholder 5">
            <a:extLst>
              <a:ext uri="{FF2B5EF4-FFF2-40B4-BE49-F238E27FC236}">
                <a16:creationId xmlns:a16="http://schemas.microsoft.com/office/drawing/2014/main" id="{EAE22310-40B4-8E75-E6F6-17B9DA246413}"/>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6299928" y="394703"/>
            <a:ext cx="5591352" cy="5891577"/>
          </a:xfr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5287DAA-6E3C-0038-E3B1-A90456777114}"/>
                  </a:ext>
                </a:extLst>
              </p:cNvPr>
              <p:cNvSpPr txBox="1"/>
              <p:nvPr/>
            </p:nvSpPr>
            <p:spPr>
              <a:xfrm>
                <a:off x="938907" y="3458504"/>
                <a:ext cx="1408926" cy="646331"/>
              </a:xfrm>
              <a:prstGeom prst="rect">
                <a:avLst/>
              </a:prstGeom>
              <a:noFill/>
            </p:spPr>
            <p:txBody>
              <a:bodyPr wrap="square" rtlCol="0">
                <a:spAutoFit/>
              </a:bodyPr>
              <a:lstStyle/>
              <a:p>
                <a:r>
                  <a:rPr lang="en-US" dirty="0">
                    <a:solidFill>
                      <a:schemeClr val="accent1">
                        <a:lumMod val="75000"/>
                      </a:schemeClr>
                    </a:solidFill>
                  </a:rPr>
                  <a:t>Transaction</a:t>
                </a:r>
                <a14:m>
                  <m:oMath xmlns:m="http://schemas.openxmlformats.org/officeDocument/2006/math">
                    <m:r>
                      <a:rPr lang="en-US" b="0" i="1" smtClean="0">
                        <a:solidFill>
                          <a:schemeClr val="accent1">
                            <a:lumMod val="75000"/>
                          </a:schemeClr>
                        </a:solidFill>
                        <a:latin typeface="Cambria Math" panose="02040503050406030204" pitchFamily="18" charset="0"/>
                      </a:rPr>
                      <m:t>  </m:t>
                    </m:r>
                  </m:oMath>
                </a14:m>
                <a:endParaRPr lang="en-US" b="0" dirty="0">
                  <a:solidFill>
                    <a:schemeClr val="accent1">
                      <a:lumMod val="75000"/>
                    </a:schemeClr>
                  </a:solidFill>
                </a:endParaRPr>
              </a:p>
            </p:txBody>
          </p:sp>
        </mc:Choice>
        <mc:Fallback xmlns="">
          <p:sp>
            <p:nvSpPr>
              <p:cNvPr id="17" name="TextBox 16">
                <a:extLst>
                  <a:ext uri="{FF2B5EF4-FFF2-40B4-BE49-F238E27FC236}">
                    <a16:creationId xmlns:a16="http://schemas.microsoft.com/office/drawing/2014/main" id="{85287DAA-6E3C-0038-E3B1-A90456777114}"/>
                  </a:ext>
                </a:extLst>
              </p:cNvPr>
              <p:cNvSpPr txBox="1">
                <a:spLocks noRot="1" noChangeAspect="1" noMove="1" noResize="1" noEditPoints="1" noAdjustHandles="1" noChangeArrowheads="1" noChangeShapeType="1" noTextEdit="1"/>
              </p:cNvSpPr>
              <p:nvPr/>
            </p:nvSpPr>
            <p:spPr>
              <a:xfrm>
                <a:off x="938907" y="3458504"/>
                <a:ext cx="1408926" cy="646331"/>
              </a:xfrm>
              <a:prstGeom prst="rect">
                <a:avLst/>
              </a:prstGeom>
              <a:blipFill>
                <a:blip r:embed="rId6"/>
                <a:stretch>
                  <a:fillRect l="-3463" t="-3774"/>
                </a:stretch>
              </a:blipFill>
            </p:spPr>
            <p:txBody>
              <a:bodyPr/>
              <a:lstStyle/>
              <a:p>
                <a:r>
                  <a:rPr lang="en-A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4CA81DC-D700-4291-2A73-B19806E2C019}"/>
                  </a:ext>
                </a:extLst>
              </p:cNvPr>
              <p:cNvSpPr txBox="1"/>
              <p:nvPr/>
            </p:nvSpPr>
            <p:spPr>
              <a:xfrm>
                <a:off x="2606744" y="3463942"/>
                <a:ext cx="1786815" cy="369332"/>
              </a:xfrm>
              <a:prstGeom prst="rect">
                <a:avLst/>
              </a:prstGeom>
              <a:noFill/>
            </p:spPr>
            <p:txBody>
              <a:bodyPr wrap="square" rtlCol="0">
                <a:spAutoFit/>
              </a:bodyPr>
              <a:lstStyle/>
              <a:p>
                <a:r>
                  <a:rPr lang="en-US" dirty="0">
                    <a:solidFill>
                      <a:schemeClr val="accent1">
                        <a:lumMod val="75000"/>
                      </a:schemeClr>
                    </a:solidFill>
                  </a:rPr>
                  <a:t>Transaction</a:t>
                </a:r>
                <a14:m>
                  <m:oMath xmlns:m="http://schemas.openxmlformats.org/officeDocument/2006/math">
                    <m:r>
                      <m:rPr>
                        <m:sty m:val="p"/>
                      </m:rPr>
                      <a:rPr lang="en-US" b="0" i="0" smtClean="0">
                        <a:solidFill>
                          <a:schemeClr val="accent1">
                            <a:lumMod val="75000"/>
                          </a:schemeClr>
                        </a:solidFill>
                        <a:latin typeface="Cambria Math" panose="02040503050406030204" pitchFamily="18" charset="0"/>
                      </a:rPr>
                      <m:t>s</m:t>
                    </m:r>
                    <m:r>
                      <a:rPr lang="en-US">
                        <a:solidFill>
                          <a:schemeClr val="accent1">
                            <a:lumMod val="75000"/>
                          </a:schemeClr>
                        </a:solidFill>
                        <a:latin typeface="Cambria Math" panose="02040503050406030204" pitchFamily="18" charset="0"/>
                      </a:rPr>
                      <m:t>   </m:t>
                    </m:r>
                  </m:oMath>
                </a14:m>
                <a:endParaRPr lang="en-US" dirty="0">
                  <a:solidFill>
                    <a:schemeClr val="accent1">
                      <a:lumMod val="75000"/>
                    </a:schemeClr>
                  </a:solidFill>
                </a:endParaRPr>
              </a:p>
            </p:txBody>
          </p:sp>
        </mc:Choice>
        <mc:Fallback xmlns="">
          <p:sp>
            <p:nvSpPr>
              <p:cNvPr id="18" name="TextBox 17">
                <a:extLst>
                  <a:ext uri="{FF2B5EF4-FFF2-40B4-BE49-F238E27FC236}">
                    <a16:creationId xmlns:a16="http://schemas.microsoft.com/office/drawing/2014/main" id="{44CA81DC-D700-4291-2A73-B19806E2C019}"/>
                  </a:ext>
                </a:extLst>
              </p:cNvPr>
              <p:cNvSpPr txBox="1">
                <a:spLocks noRot="1" noChangeAspect="1" noMove="1" noResize="1" noEditPoints="1" noAdjustHandles="1" noChangeArrowheads="1" noChangeShapeType="1" noTextEdit="1"/>
              </p:cNvSpPr>
              <p:nvPr/>
            </p:nvSpPr>
            <p:spPr>
              <a:xfrm>
                <a:off x="2606744" y="3463942"/>
                <a:ext cx="1786815" cy="369332"/>
              </a:xfrm>
              <a:prstGeom prst="rect">
                <a:avLst/>
              </a:prstGeom>
              <a:blipFill>
                <a:blip r:embed="rId7"/>
                <a:stretch>
                  <a:fillRect l="-3072" t="-6557" b="-26230"/>
                </a:stretch>
              </a:blipFill>
            </p:spPr>
            <p:txBody>
              <a:bodyPr/>
              <a:lstStyle/>
              <a:p>
                <a:r>
                  <a:rPr lang="en-AE">
                    <a:noFill/>
                  </a:rPr>
                  <a:t> </a:t>
                </a:r>
              </a:p>
            </p:txBody>
          </p:sp>
        </mc:Fallback>
      </mc:AlternateContent>
      <p:sp>
        <p:nvSpPr>
          <p:cNvPr id="19" name="TextBox 18">
            <a:extLst>
              <a:ext uri="{FF2B5EF4-FFF2-40B4-BE49-F238E27FC236}">
                <a16:creationId xmlns:a16="http://schemas.microsoft.com/office/drawing/2014/main" id="{90109C99-DC2C-850D-CB55-9EB714185960}"/>
              </a:ext>
            </a:extLst>
          </p:cNvPr>
          <p:cNvSpPr txBox="1"/>
          <p:nvPr/>
        </p:nvSpPr>
        <p:spPr>
          <a:xfrm>
            <a:off x="4389291" y="3458503"/>
            <a:ext cx="2101323" cy="369332"/>
          </a:xfrm>
          <a:prstGeom prst="rect">
            <a:avLst/>
          </a:prstGeom>
          <a:noFill/>
        </p:spPr>
        <p:txBody>
          <a:bodyPr wrap="square" rtlCol="0">
            <a:spAutoFit/>
          </a:bodyPr>
          <a:lstStyle/>
          <a:p>
            <a:r>
              <a:rPr lang="en-US" dirty="0">
                <a:solidFill>
                  <a:schemeClr val="accent1">
                    <a:lumMod val="75000"/>
                  </a:schemeClr>
                </a:solidFill>
              </a:rPr>
              <a:t>(Line Items/rules)</a:t>
            </a:r>
            <a:endParaRPr lang="en-US" b="0" dirty="0">
              <a:solidFill>
                <a:schemeClr val="accent1">
                  <a:lumMod val="75000"/>
                </a:schemeClr>
              </a:solidFill>
            </a:endParaRPr>
          </a:p>
        </p:txBody>
      </p:sp>
      <p:cxnSp>
        <p:nvCxnSpPr>
          <p:cNvPr id="20" name="Straight Arrow Connector 19">
            <a:extLst>
              <a:ext uri="{FF2B5EF4-FFF2-40B4-BE49-F238E27FC236}">
                <a16:creationId xmlns:a16="http://schemas.microsoft.com/office/drawing/2014/main" id="{F497532A-E95C-8220-26C8-CA30E7A106E0}"/>
              </a:ext>
            </a:extLst>
          </p:cNvPr>
          <p:cNvCxnSpPr>
            <a:cxnSpLocks/>
          </p:cNvCxnSpPr>
          <p:nvPr/>
        </p:nvCxnSpPr>
        <p:spPr>
          <a:xfrm flipV="1">
            <a:off x="3976024" y="3664521"/>
            <a:ext cx="501514" cy="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1" name="Picture 20">
            <a:extLst>
              <a:ext uri="{FF2B5EF4-FFF2-40B4-BE49-F238E27FC236}">
                <a16:creationId xmlns:a16="http://schemas.microsoft.com/office/drawing/2014/main" id="{5621BA0E-951A-A241-06B5-FBE490225E1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99926" y="394703"/>
            <a:ext cx="5591352" cy="5891577"/>
          </a:xfrm>
          <a:prstGeom prst="rect">
            <a:avLst/>
          </a:prstGeom>
        </p:spPr>
      </p:pic>
      <p:pic>
        <p:nvPicPr>
          <p:cNvPr id="22" name="Picture 21">
            <a:extLst>
              <a:ext uri="{FF2B5EF4-FFF2-40B4-BE49-F238E27FC236}">
                <a16:creationId xmlns:a16="http://schemas.microsoft.com/office/drawing/2014/main" id="{E9E392D0-4651-CCED-1CF5-823D9287D91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99925" y="394703"/>
            <a:ext cx="5591352" cy="5891577"/>
          </a:xfrm>
          <a:prstGeom prst="rect">
            <a:avLst/>
          </a:prstGeom>
        </p:spPr>
      </p:pic>
      <p:pic>
        <p:nvPicPr>
          <p:cNvPr id="23" name="Picture 22">
            <a:extLst>
              <a:ext uri="{FF2B5EF4-FFF2-40B4-BE49-F238E27FC236}">
                <a16:creationId xmlns:a16="http://schemas.microsoft.com/office/drawing/2014/main" id="{DA16DCA8-7F94-2459-36F3-A5424095F70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99923" y="394703"/>
            <a:ext cx="5591351" cy="5890777"/>
          </a:xfrm>
          <a:prstGeom prst="rect">
            <a:avLst/>
          </a:prstGeom>
        </p:spPr>
      </p:pic>
      <p:sp>
        <p:nvSpPr>
          <p:cNvPr id="25" name="TextBox 24">
            <a:extLst>
              <a:ext uri="{FF2B5EF4-FFF2-40B4-BE49-F238E27FC236}">
                <a16:creationId xmlns:a16="http://schemas.microsoft.com/office/drawing/2014/main" id="{E0C33668-EFF9-988E-0712-59217A14D369}"/>
              </a:ext>
            </a:extLst>
          </p:cNvPr>
          <p:cNvSpPr txBox="1"/>
          <p:nvPr/>
        </p:nvSpPr>
        <p:spPr>
          <a:xfrm>
            <a:off x="641473" y="3764065"/>
            <a:ext cx="5647477" cy="646331"/>
          </a:xfrm>
          <a:prstGeom prst="rect">
            <a:avLst/>
          </a:prstGeom>
          <a:noFill/>
        </p:spPr>
        <p:txBody>
          <a:bodyPr wrap="square">
            <a:spAutoFit/>
          </a:bodyPr>
          <a:lstStyle/>
          <a:p>
            <a:r>
              <a:rPr lang="en-US" dirty="0">
                <a:solidFill>
                  <a:schemeClr val="accent1">
                    <a:lumMod val="75000"/>
                  </a:schemeClr>
                </a:solidFill>
              </a:rPr>
              <a:t>3. when we choose the rule in line, we will choose the second rule </a:t>
            </a:r>
            <a:endParaRPr lang="en-AE" dirty="0">
              <a:solidFill>
                <a:schemeClr val="accent1">
                  <a:lumMod val="75000"/>
                </a:schemeClr>
              </a:solidFill>
            </a:endParaRPr>
          </a:p>
        </p:txBody>
      </p:sp>
      <p:sp>
        <p:nvSpPr>
          <p:cNvPr id="26" name="TextBox 25">
            <a:extLst>
              <a:ext uri="{FF2B5EF4-FFF2-40B4-BE49-F238E27FC236}">
                <a16:creationId xmlns:a16="http://schemas.microsoft.com/office/drawing/2014/main" id="{A3533745-E0B3-0E35-15FE-A11803138B70}"/>
              </a:ext>
            </a:extLst>
          </p:cNvPr>
          <p:cNvSpPr txBox="1"/>
          <p:nvPr/>
        </p:nvSpPr>
        <p:spPr>
          <a:xfrm>
            <a:off x="938907" y="4588316"/>
            <a:ext cx="707951" cy="369332"/>
          </a:xfrm>
          <a:prstGeom prst="rect">
            <a:avLst/>
          </a:prstGeom>
          <a:noFill/>
        </p:spPr>
        <p:txBody>
          <a:bodyPr wrap="square" rtlCol="0">
            <a:spAutoFit/>
          </a:bodyPr>
          <a:lstStyle/>
          <a:p>
            <a:r>
              <a:rPr lang="en-US" dirty="0">
                <a:solidFill>
                  <a:schemeClr val="accent1">
                    <a:lumMod val="75000"/>
                  </a:schemeClr>
                </a:solidFill>
              </a:rPr>
              <a:t>tools</a:t>
            </a:r>
          </a:p>
        </p:txBody>
      </p:sp>
      <p:cxnSp>
        <p:nvCxnSpPr>
          <p:cNvPr id="27" name="Straight Arrow Connector 26">
            <a:extLst>
              <a:ext uri="{FF2B5EF4-FFF2-40B4-BE49-F238E27FC236}">
                <a16:creationId xmlns:a16="http://schemas.microsoft.com/office/drawing/2014/main" id="{F498D2E1-2941-FA51-E938-D75D13EC90F8}"/>
              </a:ext>
            </a:extLst>
          </p:cNvPr>
          <p:cNvCxnSpPr>
            <a:cxnSpLocks/>
          </p:cNvCxnSpPr>
          <p:nvPr/>
        </p:nvCxnSpPr>
        <p:spPr>
          <a:xfrm flipV="1">
            <a:off x="1568310" y="4799972"/>
            <a:ext cx="501514" cy="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CB536E4E-0AEB-B8FF-F366-2CEB136646C3}"/>
              </a:ext>
            </a:extLst>
          </p:cNvPr>
          <p:cNvSpPr txBox="1"/>
          <p:nvPr/>
        </p:nvSpPr>
        <p:spPr>
          <a:xfrm>
            <a:off x="2100944" y="4588316"/>
            <a:ext cx="2114367" cy="369332"/>
          </a:xfrm>
          <a:prstGeom prst="rect">
            <a:avLst/>
          </a:prstGeom>
          <a:noFill/>
        </p:spPr>
        <p:txBody>
          <a:bodyPr wrap="square" rtlCol="0">
            <a:spAutoFit/>
          </a:bodyPr>
          <a:lstStyle/>
          <a:p>
            <a:r>
              <a:rPr lang="en-US" dirty="0">
                <a:solidFill>
                  <a:schemeClr val="accent1">
                    <a:lumMod val="75000"/>
                  </a:schemeClr>
                </a:solidFill>
              </a:rPr>
              <a:t>Create Accounting</a:t>
            </a:r>
          </a:p>
        </p:txBody>
      </p:sp>
      <p:sp>
        <p:nvSpPr>
          <p:cNvPr id="29" name="TextBox 28">
            <a:extLst>
              <a:ext uri="{FF2B5EF4-FFF2-40B4-BE49-F238E27FC236}">
                <a16:creationId xmlns:a16="http://schemas.microsoft.com/office/drawing/2014/main" id="{02C4202C-9412-CC98-1672-6F85FFD0EF7C}"/>
              </a:ext>
            </a:extLst>
          </p:cNvPr>
          <p:cNvSpPr txBox="1"/>
          <p:nvPr/>
        </p:nvSpPr>
        <p:spPr>
          <a:xfrm>
            <a:off x="938907" y="4857531"/>
            <a:ext cx="707951" cy="369332"/>
          </a:xfrm>
          <a:prstGeom prst="rect">
            <a:avLst/>
          </a:prstGeom>
          <a:noFill/>
        </p:spPr>
        <p:txBody>
          <a:bodyPr wrap="square" rtlCol="0">
            <a:spAutoFit/>
          </a:bodyPr>
          <a:lstStyle/>
          <a:p>
            <a:r>
              <a:rPr lang="en-US" dirty="0">
                <a:solidFill>
                  <a:schemeClr val="accent1">
                    <a:lumMod val="75000"/>
                  </a:schemeClr>
                </a:solidFill>
              </a:rPr>
              <a:t>tools</a:t>
            </a:r>
          </a:p>
        </p:txBody>
      </p:sp>
      <p:cxnSp>
        <p:nvCxnSpPr>
          <p:cNvPr id="30" name="Straight Arrow Connector 29">
            <a:extLst>
              <a:ext uri="{FF2B5EF4-FFF2-40B4-BE49-F238E27FC236}">
                <a16:creationId xmlns:a16="http://schemas.microsoft.com/office/drawing/2014/main" id="{9D433D41-968B-07CB-4E45-E5406DEBE505}"/>
              </a:ext>
            </a:extLst>
          </p:cNvPr>
          <p:cNvCxnSpPr>
            <a:cxnSpLocks/>
          </p:cNvCxnSpPr>
          <p:nvPr/>
        </p:nvCxnSpPr>
        <p:spPr>
          <a:xfrm flipV="1">
            <a:off x="1568310" y="5059856"/>
            <a:ext cx="501514" cy="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9F5B6055-4796-9C81-E232-2169139A6ADC}"/>
              </a:ext>
            </a:extLst>
          </p:cNvPr>
          <p:cNvSpPr txBox="1"/>
          <p:nvPr/>
        </p:nvSpPr>
        <p:spPr>
          <a:xfrm>
            <a:off x="2100944" y="4857531"/>
            <a:ext cx="2114367" cy="369332"/>
          </a:xfrm>
          <a:prstGeom prst="rect">
            <a:avLst/>
          </a:prstGeom>
          <a:noFill/>
        </p:spPr>
        <p:txBody>
          <a:bodyPr wrap="square" rtlCol="0">
            <a:spAutoFit/>
          </a:bodyPr>
          <a:lstStyle/>
          <a:p>
            <a:r>
              <a:rPr lang="en-US" dirty="0">
                <a:solidFill>
                  <a:schemeClr val="accent1">
                    <a:lumMod val="75000"/>
                  </a:schemeClr>
                </a:solidFill>
              </a:rPr>
              <a:t>view Accounting</a:t>
            </a:r>
          </a:p>
        </p:txBody>
      </p:sp>
      <p:sp>
        <p:nvSpPr>
          <p:cNvPr id="32" name="TextBox 31">
            <a:extLst>
              <a:ext uri="{FF2B5EF4-FFF2-40B4-BE49-F238E27FC236}">
                <a16:creationId xmlns:a16="http://schemas.microsoft.com/office/drawing/2014/main" id="{3B147E81-6CAB-DE10-1396-F10525192A18}"/>
              </a:ext>
            </a:extLst>
          </p:cNvPr>
          <p:cNvSpPr txBox="1"/>
          <p:nvPr/>
        </p:nvSpPr>
        <p:spPr>
          <a:xfrm>
            <a:off x="641473" y="4313194"/>
            <a:ext cx="3648269" cy="369332"/>
          </a:xfrm>
          <a:prstGeom prst="rect">
            <a:avLst/>
          </a:prstGeom>
          <a:noFill/>
        </p:spPr>
        <p:txBody>
          <a:bodyPr wrap="square" rtlCol="0">
            <a:spAutoFit/>
          </a:bodyPr>
          <a:lstStyle/>
          <a:p>
            <a:r>
              <a:rPr lang="en-US" dirty="0">
                <a:solidFill>
                  <a:schemeClr val="accent1">
                    <a:lumMod val="75000"/>
                  </a:schemeClr>
                </a:solidFill>
              </a:rPr>
              <a:t>4. From the menu bar:</a:t>
            </a:r>
            <a:endParaRPr lang="en-AE" dirty="0">
              <a:solidFill>
                <a:schemeClr val="accent1">
                  <a:lumMod val="75000"/>
                </a:schemeClr>
              </a:solidFill>
            </a:endParaRPr>
          </a:p>
        </p:txBody>
      </p:sp>
      <p:pic>
        <p:nvPicPr>
          <p:cNvPr id="33" name="Picture 32">
            <a:extLst>
              <a:ext uri="{FF2B5EF4-FFF2-40B4-BE49-F238E27FC236}">
                <a16:creationId xmlns:a16="http://schemas.microsoft.com/office/drawing/2014/main" id="{A762B8A7-09C4-A5CB-A7C9-254C6E8B4F5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88950" y="389264"/>
            <a:ext cx="5591351" cy="5889577"/>
          </a:xfrm>
          <a:prstGeom prst="rect">
            <a:avLst/>
          </a:prstGeom>
        </p:spPr>
      </p:pic>
      <p:sp>
        <p:nvSpPr>
          <p:cNvPr id="34" name="TextBox 33">
            <a:extLst>
              <a:ext uri="{FF2B5EF4-FFF2-40B4-BE49-F238E27FC236}">
                <a16:creationId xmlns:a16="http://schemas.microsoft.com/office/drawing/2014/main" id="{5BFAF0E7-E32E-FCBB-F05B-E2CF21A48A01}"/>
              </a:ext>
            </a:extLst>
          </p:cNvPr>
          <p:cNvSpPr txBox="1"/>
          <p:nvPr/>
        </p:nvSpPr>
        <p:spPr>
          <a:xfrm>
            <a:off x="641473" y="5183746"/>
            <a:ext cx="5503689" cy="1200329"/>
          </a:xfrm>
          <a:prstGeom prst="rect">
            <a:avLst/>
          </a:prstGeom>
          <a:noFill/>
        </p:spPr>
        <p:txBody>
          <a:bodyPr wrap="square" rtlCol="0">
            <a:spAutoFit/>
          </a:bodyPr>
          <a:lstStyle/>
          <a:p>
            <a:r>
              <a:rPr lang="en-US" dirty="0">
                <a:solidFill>
                  <a:schemeClr val="accent1">
                    <a:lumMod val="75000"/>
                  </a:schemeClr>
                </a:solidFill>
              </a:rPr>
              <a:t>In the end we will find that the invoice and distribution will be done in one period at the beginning for the specified percentage the rest was distributed to the rest of the period equally</a:t>
            </a:r>
          </a:p>
        </p:txBody>
      </p:sp>
      <p:pic>
        <p:nvPicPr>
          <p:cNvPr id="35" name="Picture 34">
            <a:extLst>
              <a:ext uri="{FF2B5EF4-FFF2-40B4-BE49-F238E27FC236}">
                <a16:creationId xmlns:a16="http://schemas.microsoft.com/office/drawing/2014/main" id="{B823D818-8AE6-EC13-0E7D-0BC00E4DB73A}"/>
              </a:ext>
            </a:extLst>
          </p:cNvPr>
          <p:cNvPicPr>
            <a:picLocks noChangeAspect="1"/>
          </p:cNvPicPr>
          <p:nvPr/>
        </p:nvPicPr>
        <p:blipFill>
          <a:blip r:embed="rId12">
            <a:extLst>
              <a:ext uri="{28A0092B-C50C-407E-A947-70E740481C1C}">
                <a14:useLocalDpi xmlns:a14="http://schemas.microsoft.com/office/drawing/2010/main" val="0"/>
              </a:ext>
            </a:extLst>
          </a:blip>
          <a:srcRect r="4009" b="14921"/>
          <a:stretch/>
        </p:blipFill>
        <p:spPr>
          <a:xfrm>
            <a:off x="6288944" y="388464"/>
            <a:ext cx="5602330" cy="5897015"/>
          </a:xfrm>
          <a:prstGeom prst="rect">
            <a:avLst/>
          </a:prstGeom>
        </p:spPr>
      </p:pic>
      <p:cxnSp>
        <p:nvCxnSpPr>
          <p:cNvPr id="36" name="Straight Arrow Connector 35">
            <a:extLst>
              <a:ext uri="{FF2B5EF4-FFF2-40B4-BE49-F238E27FC236}">
                <a16:creationId xmlns:a16="http://schemas.microsoft.com/office/drawing/2014/main" id="{70EE738B-8C9A-2500-826D-D8BBFA014CC5}"/>
              </a:ext>
            </a:extLst>
          </p:cNvPr>
          <p:cNvCxnSpPr>
            <a:cxnSpLocks/>
          </p:cNvCxnSpPr>
          <p:nvPr/>
        </p:nvCxnSpPr>
        <p:spPr>
          <a:xfrm flipV="1">
            <a:off x="2191138" y="3679892"/>
            <a:ext cx="501514" cy="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9079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anim calcmode="lin" valueType="num">
                                      <p:cBhvr additive="base">
                                        <p:cTn id="44" dur="500" fill="hold"/>
                                        <p:tgtEl>
                                          <p:spTgt spid="16"/>
                                        </p:tgtEl>
                                        <p:attrNameLst>
                                          <p:attrName>ppt_x</p:attrName>
                                        </p:attrNameLst>
                                      </p:cBhvr>
                                      <p:tavLst>
                                        <p:tav tm="0">
                                          <p:val>
                                            <p:strVal val="#ppt_x"/>
                                          </p:val>
                                        </p:tav>
                                        <p:tav tm="100000">
                                          <p:val>
                                            <p:strVal val="#ppt_x"/>
                                          </p:val>
                                        </p:tav>
                                      </p:tavLst>
                                    </p:anim>
                                    <p:anim calcmode="lin" valueType="num">
                                      <p:cBhvr additive="base">
                                        <p:cTn id="45" dur="500" fill="hold"/>
                                        <p:tgtEl>
                                          <p:spTgt spid="16"/>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additive="base">
                                        <p:cTn id="48" dur="500" fill="hold"/>
                                        <p:tgtEl>
                                          <p:spTgt spid="17"/>
                                        </p:tgtEl>
                                        <p:attrNameLst>
                                          <p:attrName>ppt_x</p:attrName>
                                        </p:attrNameLst>
                                      </p:cBhvr>
                                      <p:tavLst>
                                        <p:tav tm="0">
                                          <p:val>
                                            <p:strVal val="#ppt_x"/>
                                          </p:val>
                                        </p:tav>
                                        <p:tav tm="100000">
                                          <p:val>
                                            <p:strVal val="#ppt_x"/>
                                          </p:val>
                                        </p:tav>
                                      </p:tavLst>
                                    </p:anim>
                                    <p:anim calcmode="lin" valueType="num">
                                      <p:cBhvr additive="base">
                                        <p:cTn id="49" dur="500" fill="hold"/>
                                        <p:tgtEl>
                                          <p:spTgt spid="17"/>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 calcmode="lin" valueType="num">
                                      <p:cBhvr additive="base">
                                        <p:cTn id="52" dur="500" fill="hold"/>
                                        <p:tgtEl>
                                          <p:spTgt spid="18"/>
                                        </p:tgtEl>
                                        <p:attrNameLst>
                                          <p:attrName>ppt_x</p:attrName>
                                        </p:attrNameLst>
                                      </p:cBhvr>
                                      <p:tavLst>
                                        <p:tav tm="0">
                                          <p:val>
                                            <p:strVal val="#ppt_x"/>
                                          </p:val>
                                        </p:tav>
                                        <p:tav tm="100000">
                                          <p:val>
                                            <p:strVal val="#ppt_x"/>
                                          </p:val>
                                        </p:tav>
                                      </p:tavLst>
                                    </p:anim>
                                    <p:anim calcmode="lin" valueType="num">
                                      <p:cBhvr additive="base">
                                        <p:cTn id="53" dur="500" fill="hold"/>
                                        <p:tgtEl>
                                          <p:spTgt spid="18"/>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19"/>
                                        </p:tgtEl>
                                        <p:attrNameLst>
                                          <p:attrName>style.visibility</p:attrName>
                                        </p:attrNameLst>
                                      </p:cBhvr>
                                      <p:to>
                                        <p:strVal val="visible"/>
                                      </p:to>
                                    </p:set>
                                    <p:anim calcmode="lin" valueType="num">
                                      <p:cBhvr additive="base">
                                        <p:cTn id="56" dur="500" fill="hold"/>
                                        <p:tgtEl>
                                          <p:spTgt spid="19"/>
                                        </p:tgtEl>
                                        <p:attrNameLst>
                                          <p:attrName>ppt_x</p:attrName>
                                        </p:attrNameLst>
                                      </p:cBhvr>
                                      <p:tavLst>
                                        <p:tav tm="0">
                                          <p:val>
                                            <p:strVal val="#ppt_x"/>
                                          </p:val>
                                        </p:tav>
                                        <p:tav tm="100000">
                                          <p:val>
                                            <p:strVal val="#ppt_x"/>
                                          </p:val>
                                        </p:tav>
                                      </p:tavLst>
                                    </p:anim>
                                    <p:anim calcmode="lin" valueType="num">
                                      <p:cBhvr additive="base">
                                        <p:cTn id="57" dur="500" fill="hold"/>
                                        <p:tgtEl>
                                          <p:spTgt spid="19"/>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anim calcmode="lin" valueType="num">
                                      <p:cBhvr additive="base">
                                        <p:cTn id="60" dur="500" fill="hold"/>
                                        <p:tgtEl>
                                          <p:spTgt spid="20"/>
                                        </p:tgtEl>
                                        <p:attrNameLst>
                                          <p:attrName>ppt_x</p:attrName>
                                        </p:attrNameLst>
                                      </p:cBhvr>
                                      <p:tavLst>
                                        <p:tav tm="0">
                                          <p:val>
                                            <p:strVal val="#ppt_x"/>
                                          </p:val>
                                        </p:tav>
                                        <p:tav tm="100000">
                                          <p:val>
                                            <p:strVal val="#ppt_x"/>
                                          </p:val>
                                        </p:tav>
                                      </p:tavLst>
                                    </p:anim>
                                    <p:anim calcmode="lin" valueType="num">
                                      <p:cBhvr additive="base">
                                        <p:cTn id="61" dur="500" fill="hold"/>
                                        <p:tgtEl>
                                          <p:spTgt spid="20"/>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36"/>
                                        </p:tgtEl>
                                        <p:attrNameLst>
                                          <p:attrName>style.visibility</p:attrName>
                                        </p:attrNameLst>
                                      </p:cBhvr>
                                      <p:to>
                                        <p:strVal val="visible"/>
                                      </p:to>
                                    </p:set>
                                    <p:anim calcmode="lin" valueType="num">
                                      <p:cBhvr additive="base">
                                        <p:cTn id="64" dur="500" fill="hold"/>
                                        <p:tgtEl>
                                          <p:spTgt spid="36"/>
                                        </p:tgtEl>
                                        <p:attrNameLst>
                                          <p:attrName>ppt_x</p:attrName>
                                        </p:attrNameLst>
                                      </p:cBhvr>
                                      <p:tavLst>
                                        <p:tav tm="0">
                                          <p:val>
                                            <p:strVal val="#ppt_x"/>
                                          </p:val>
                                        </p:tav>
                                        <p:tav tm="100000">
                                          <p:val>
                                            <p:strVal val="#ppt_x"/>
                                          </p:val>
                                        </p:tav>
                                      </p:tavLst>
                                    </p:anim>
                                    <p:anim calcmode="lin" valueType="num">
                                      <p:cBhvr additive="base">
                                        <p:cTn id="65"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 calcmode="lin" valueType="num">
                                      <p:cBhvr additive="base">
                                        <p:cTn id="70" dur="500" fill="hold"/>
                                        <p:tgtEl>
                                          <p:spTgt spid="21"/>
                                        </p:tgtEl>
                                        <p:attrNameLst>
                                          <p:attrName>ppt_x</p:attrName>
                                        </p:attrNameLst>
                                      </p:cBhvr>
                                      <p:tavLst>
                                        <p:tav tm="0">
                                          <p:val>
                                            <p:strVal val="#ppt_x"/>
                                          </p:val>
                                        </p:tav>
                                        <p:tav tm="100000">
                                          <p:val>
                                            <p:strVal val="#ppt_x"/>
                                          </p:val>
                                        </p:tav>
                                      </p:tavLst>
                                    </p:anim>
                                    <p:anim calcmode="lin" valueType="num">
                                      <p:cBhvr additive="base">
                                        <p:cTn id="71"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22"/>
                                        </p:tgtEl>
                                        <p:attrNameLst>
                                          <p:attrName>style.visibility</p:attrName>
                                        </p:attrNameLst>
                                      </p:cBhvr>
                                      <p:to>
                                        <p:strVal val="visible"/>
                                      </p:to>
                                    </p:set>
                                    <p:anim calcmode="lin" valueType="num">
                                      <p:cBhvr additive="base">
                                        <p:cTn id="76" dur="500" fill="hold"/>
                                        <p:tgtEl>
                                          <p:spTgt spid="22"/>
                                        </p:tgtEl>
                                        <p:attrNameLst>
                                          <p:attrName>ppt_x</p:attrName>
                                        </p:attrNameLst>
                                      </p:cBhvr>
                                      <p:tavLst>
                                        <p:tav tm="0">
                                          <p:val>
                                            <p:strVal val="#ppt_x"/>
                                          </p:val>
                                        </p:tav>
                                        <p:tav tm="100000">
                                          <p:val>
                                            <p:strVal val="#ppt_x"/>
                                          </p:val>
                                        </p:tav>
                                      </p:tavLst>
                                    </p:anim>
                                    <p:anim calcmode="lin" valueType="num">
                                      <p:cBhvr additive="base">
                                        <p:cTn id="77"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25"/>
                                        </p:tgtEl>
                                        <p:attrNameLst>
                                          <p:attrName>style.visibility</p:attrName>
                                        </p:attrNameLst>
                                      </p:cBhvr>
                                      <p:to>
                                        <p:strVal val="visible"/>
                                      </p:to>
                                    </p:set>
                                    <p:anim calcmode="lin" valueType="num">
                                      <p:cBhvr additive="base">
                                        <p:cTn id="82" dur="500" fill="hold"/>
                                        <p:tgtEl>
                                          <p:spTgt spid="25"/>
                                        </p:tgtEl>
                                        <p:attrNameLst>
                                          <p:attrName>ppt_x</p:attrName>
                                        </p:attrNameLst>
                                      </p:cBhvr>
                                      <p:tavLst>
                                        <p:tav tm="0">
                                          <p:val>
                                            <p:strVal val="#ppt_x"/>
                                          </p:val>
                                        </p:tav>
                                        <p:tav tm="100000">
                                          <p:val>
                                            <p:strVal val="#ppt_x"/>
                                          </p:val>
                                        </p:tav>
                                      </p:tavLst>
                                    </p:anim>
                                    <p:anim calcmode="lin" valueType="num">
                                      <p:cBhvr additive="base">
                                        <p:cTn id="83" dur="500" fill="hold"/>
                                        <p:tgtEl>
                                          <p:spTgt spid="25"/>
                                        </p:tgtEl>
                                        <p:attrNameLst>
                                          <p:attrName>ppt_y</p:attrName>
                                        </p:attrNameLst>
                                      </p:cBhvr>
                                      <p:tavLst>
                                        <p:tav tm="0">
                                          <p:val>
                                            <p:strVal val="1+#ppt_h/2"/>
                                          </p:val>
                                        </p:tav>
                                        <p:tav tm="100000">
                                          <p:val>
                                            <p:strVal val="#ppt_y"/>
                                          </p:val>
                                        </p:tav>
                                      </p:tavLst>
                                    </p:anim>
                                  </p:childTnLst>
                                </p:cTn>
                              </p:par>
                              <p:par>
                                <p:cTn id="84" presetID="2" presetClass="entr" presetSubtype="4" fill="hold" nodeType="withEffect">
                                  <p:stCondLst>
                                    <p:cond delay="0"/>
                                  </p:stCondLst>
                                  <p:childTnLst>
                                    <p:set>
                                      <p:cBhvr>
                                        <p:cTn id="85" dur="1" fill="hold">
                                          <p:stCondLst>
                                            <p:cond delay="0"/>
                                          </p:stCondLst>
                                        </p:cTn>
                                        <p:tgtEl>
                                          <p:spTgt spid="23"/>
                                        </p:tgtEl>
                                        <p:attrNameLst>
                                          <p:attrName>style.visibility</p:attrName>
                                        </p:attrNameLst>
                                      </p:cBhvr>
                                      <p:to>
                                        <p:strVal val="visible"/>
                                      </p:to>
                                    </p:set>
                                    <p:anim calcmode="lin" valueType="num">
                                      <p:cBhvr additive="base">
                                        <p:cTn id="86" dur="500" fill="hold"/>
                                        <p:tgtEl>
                                          <p:spTgt spid="23"/>
                                        </p:tgtEl>
                                        <p:attrNameLst>
                                          <p:attrName>ppt_x</p:attrName>
                                        </p:attrNameLst>
                                      </p:cBhvr>
                                      <p:tavLst>
                                        <p:tav tm="0">
                                          <p:val>
                                            <p:strVal val="#ppt_x"/>
                                          </p:val>
                                        </p:tav>
                                        <p:tav tm="100000">
                                          <p:val>
                                            <p:strVal val="#ppt_x"/>
                                          </p:val>
                                        </p:tav>
                                      </p:tavLst>
                                    </p:anim>
                                    <p:anim calcmode="lin" valueType="num">
                                      <p:cBhvr additive="base">
                                        <p:cTn id="87"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32"/>
                                        </p:tgtEl>
                                        <p:attrNameLst>
                                          <p:attrName>style.visibility</p:attrName>
                                        </p:attrNameLst>
                                      </p:cBhvr>
                                      <p:to>
                                        <p:strVal val="visible"/>
                                      </p:to>
                                    </p:set>
                                    <p:animEffect transition="in" filter="fade">
                                      <p:cBhvr>
                                        <p:cTn id="92" dur="500"/>
                                        <p:tgtEl>
                                          <p:spTgt spid="32"/>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6"/>
                                        </p:tgtEl>
                                        <p:attrNameLst>
                                          <p:attrName>style.visibility</p:attrName>
                                        </p:attrNameLst>
                                      </p:cBhvr>
                                      <p:to>
                                        <p:strVal val="visible"/>
                                      </p:to>
                                    </p:set>
                                    <p:animEffect transition="in" filter="fade">
                                      <p:cBhvr>
                                        <p:cTn id="95" dur="500"/>
                                        <p:tgtEl>
                                          <p:spTgt spid="26"/>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9"/>
                                        </p:tgtEl>
                                        <p:attrNameLst>
                                          <p:attrName>style.visibility</p:attrName>
                                        </p:attrNameLst>
                                      </p:cBhvr>
                                      <p:to>
                                        <p:strVal val="visible"/>
                                      </p:to>
                                    </p:set>
                                    <p:animEffect transition="in" filter="fade">
                                      <p:cBhvr>
                                        <p:cTn id="98" dur="500"/>
                                        <p:tgtEl>
                                          <p:spTgt spid="29"/>
                                        </p:tgtEl>
                                      </p:cBhvr>
                                    </p:animEffect>
                                  </p:childTnLst>
                                </p:cTn>
                              </p:par>
                              <p:par>
                                <p:cTn id="99" presetID="10" presetClass="entr" presetSubtype="0" fill="hold" nodeType="withEffect">
                                  <p:stCondLst>
                                    <p:cond delay="0"/>
                                  </p:stCondLst>
                                  <p:childTnLst>
                                    <p:set>
                                      <p:cBhvr>
                                        <p:cTn id="100" dur="1" fill="hold">
                                          <p:stCondLst>
                                            <p:cond delay="0"/>
                                          </p:stCondLst>
                                        </p:cTn>
                                        <p:tgtEl>
                                          <p:spTgt spid="30"/>
                                        </p:tgtEl>
                                        <p:attrNameLst>
                                          <p:attrName>style.visibility</p:attrName>
                                        </p:attrNameLst>
                                      </p:cBhvr>
                                      <p:to>
                                        <p:strVal val="visible"/>
                                      </p:to>
                                    </p:set>
                                    <p:animEffect transition="in" filter="fade">
                                      <p:cBhvr>
                                        <p:cTn id="101" dur="500"/>
                                        <p:tgtEl>
                                          <p:spTgt spid="30"/>
                                        </p:tgtEl>
                                      </p:cBhvr>
                                    </p:animEffect>
                                  </p:childTnLst>
                                </p:cTn>
                              </p:par>
                              <p:par>
                                <p:cTn id="102" presetID="10" presetClass="entr" presetSubtype="0" fill="hold" nodeType="withEffect">
                                  <p:stCondLst>
                                    <p:cond delay="0"/>
                                  </p:stCondLst>
                                  <p:childTnLst>
                                    <p:set>
                                      <p:cBhvr>
                                        <p:cTn id="103" dur="1" fill="hold">
                                          <p:stCondLst>
                                            <p:cond delay="0"/>
                                          </p:stCondLst>
                                        </p:cTn>
                                        <p:tgtEl>
                                          <p:spTgt spid="27"/>
                                        </p:tgtEl>
                                        <p:attrNameLst>
                                          <p:attrName>style.visibility</p:attrName>
                                        </p:attrNameLst>
                                      </p:cBhvr>
                                      <p:to>
                                        <p:strVal val="visible"/>
                                      </p:to>
                                    </p:set>
                                    <p:animEffect transition="in" filter="fade">
                                      <p:cBhvr>
                                        <p:cTn id="104" dur="500"/>
                                        <p:tgtEl>
                                          <p:spTgt spid="27"/>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28"/>
                                        </p:tgtEl>
                                        <p:attrNameLst>
                                          <p:attrName>style.visibility</p:attrName>
                                        </p:attrNameLst>
                                      </p:cBhvr>
                                      <p:to>
                                        <p:strVal val="visible"/>
                                      </p:to>
                                    </p:set>
                                    <p:animEffect transition="in" filter="fade">
                                      <p:cBhvr>
                                        <p:cTn id="107" dur="500"/>
                                        <p:tgtEl>
                                          <p:spTgt spid="28"/>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31"/>
                                        </p:tgtEl>
                                        <p:attrNameLst>
                                          <p:attrName>style.visibility</p:attrName>
                                        </p:attrNameLst>
                                      </p:cBhvr>
                                      <p:to>
                                        <p:strVal val="visible"/>
                                      </p:to>
                                    </p:set>
                                    <p:animEffect transition="in" filter="fade">
                                      <p:cBhvr>
                                        <p:cTn id="110" dur="500"/>
                                        <p:tgtEl>
                                          <p:spTgt spid="31"/>
                                        </p:tgtEl>
                                      </p:cBhvr>
                                    </p:animEffect>
                                  </p:childTnLst>
                                </p:cTn>
                              </p:par>
                              <p:par>
                                <p:cTn id="111" presetID="2" presetClass="entr" presetSubtype="4" fill="hold" nodeType="withEffect">
                                  <p:stCondLst>
                                    <p:cond delay="0"/>
                                  </p:stCondLst>
                                  <p:childTnLst>
                                    <p:set>
                                      <p:cBhvr>
                                        <p:cTn id="112" dur="1" fill="hold">
                                          <p:stCondLst>
                                            <p:cond delay="0"/>
                                          </p:stCondLst>
                                        </p:cTn>
                                        <p:tgtEl>
                                          <p:spTgt spid="33"/>
                                        </p:tgtEl>
                                        <p:attrNameLst>
                                          <p:attrName>style.visibility</p:attrName>
                                        </p:attrNameLst>
                                      </p:cBhvr>
                                      <p:to>
                                        <p:strVal val="visible"/>
                                      </p:to>
                                    </p:set>
                                    <p:anim calcmode="lin" valueType="num">
                                      <p:cBhvr additive="base">
                                        <p:cTn id="113" dur="500" fill="hold"/>
                                        <p:tgtEl>
                                          <p:spTgt spid="33"/>
                                        </p:tgtEl>
                                        <p:attrNameLst>
                                          <p:attrName>ppt_x</p:attrName>
                                        </p:attrNameLst>
                                      </p:cBhvr>
                                      <p:tavLst>
                                        <p:tav tm="0">
                                          <p:val>
                                            <p:strVal val="#ppt_x"/>
                                          </p:val>
                                        </p:tav>
                                        <p:tav tm="100000">
                                          <p:val>
                                            <p:strVal val="#ppt_x"/>
                                          </p:val>
                                        </p:tav>
                                      </p:tavLst>
                                    </p:anim>
                                    <p:anim calcmode="lin" valueType="num">
                                      <p:cBhvr additive="base">
                                        <p:cTn id="11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grpId="0" nodeType="clickEffect">
                                  <p:stCondLst>
                                    <p:cond delay="0"/>
                                  </p:stCondLst>
                                  <p:childTnLst>
                                    <p:set>
                                      <p:cBhvr>
                                        <p:cTn id="118" dur="1" fill="hold">
                                          <p:stCondLst>
                                            <p:cond delay="0"/>
                                          </p:stCondLst>
                                        </p:cTn>
                                        <p:tgtEl>
                                          <p:spTgt spid="34"/>
                                        </p:tgtEl>
                                        <p:attrNameLst>
                                          <p:attrName>style.visibility</p:attrName>
                                        </p:attrNameLst>
                                      </p:cBhvr>
                                      <p:to>
                                        <p:strVal val="visible"/>
                                      </p:to>
                                    </p:set>
                                    <p:anim calcmode="lin" valueType="num">
                                      <p:cBhvr additive="base">
                                        <p:cTn id="119" dur="500" fill="hold"/>
                                        <p:tgtEl>
                                          <p:spTgt spid="34"/>
                                        </p:tgtEl>
                                        <p:attrNameLst>
                                          <p:attrName>ppt_x</p:attrName>
                                        </p:attrNameLst>
                                      </p:cBhvr>
                                      <p:tavLst>
                                        <p:tav tm="0">
                                          <p:val>
                                            <p:strVal val="#ppt_x"/>
                                          </p:val>
                                        </p:tav>
                                        <p:tav tm="100000">
                                          <p:val>
                                            <p:strVal val="#ppt_x"/>
                                          </p:val>
                                        </p:tav>
                                      </p:tavLst>
                                    </p:anim>
                                    <p:anim calcmode="lin" valueType="num">
                                      <p:cBhvr additive="base">
                                        <p:cTn id="120" dur="500" fill="hold"/>
                                        <p:tgtEl>
                                          <p:spTgt spid="34"/>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35"/>
                                        </p:tgtEl>
                                        <p:attrNameLst>
                                          <p:attrName>style.visibility</p:attrName>
                                        </p:attrNameLst>
                                      </p:cBhvr>
                                      <p:to>
                                        <p:strVal val="visible"/>
                                      </p:to>
                                    </p:set>
                                    <p:anim calcmode="lin" valueType="num">
                                      <p:cBhvr additive="base">
                                        <p:cTn id="123" dur="500" fill="hold"/>
                                        <p:tgtEl>
                                          <p:spTgt spid="35"/>
                                        </p:tgtEl>
                                        <p:attrNameLst>
                                          <p:attrName>ppt_x</p:attrName>
                                        </p:attrNameLst>
                                      </p:cBhvr>
                                      <p:tavLst>
                                        <p:tav tm="0">
                                          <p:val>
                                            <p:strVal val="#ppt_x"/>
                                          </p:val>
                                        </p:tav>
                                        <p:tav tm="100000">
                                          <p:val>
                                            <p:strVal val="#ppt_x"/>
                                          </p:val>
                                        </p:tav>
                                      </p:tavLst>
                                    </p:anim>
                                    <p:anim calcmode="lin" valueType="num">
                                      <p:cBhvr additive="base">
                                        <p:cTn id="12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7" grpId="0"/>
      <p:bldP spid="18" grpId="0"/>
      <p:bldP spid="19" grpId="0"/>
      <p:bldP spid="25" grpId="0"/>
      <p:bldP spid="26" grpId="0"/>
      <p:bldP spid="28" grpId="0"/>
      <p:bldP spid="29" grpId="0"/>
      <p:bldP spid="31" grpId="0"/>
      <p:bldP spid="32" grpId="0"/>
      <p:bldP spid="3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D0CA079-D133-0A1D-7C76-1AE047AB8F9A}"/>
              </a:ext>
            </a:extLst>
          </p:cNvPr>
          <p:cNvSpPr>
            <a:spLocks noGrp="1"/>
          </p:cNvSpPr>
          <p:nvPr>
            <p:ph type="dt" sz="half" idx="10"/>
          </p:nvPr>
        </p:nvSpPr>
        <p:spPr/>
        <p:txBody>
          <a:bodyPr/>
          <a:lstStyle/>
          <a:p>
            <a:r>
              <a:rPr lang="en-US"/>
              <a:t>25/10/2024</a:t>
            </a:r>
            <a:endParaRPr lang="en-AE"/>
          </a:p>
        </p:txBody>
      </p:sp>
      <p:sp>
        <p:nvSpPr>
          <p:cNvPr id="5" name="Slide Number Placeholder 4">
            <a:extLst>
              <a:ext uri="{FF2B5EF4-FFF2-40B4-BE49-F238E27FC236}">
                <a16:creationId xmlns:a16="http://schemas.microsoft.com/office/drawing/2014/main" id="{F1F45147-E519-C098-504B-4200415DC5CE}"/>
              </a:ext>
            </a:extLst>
          </p:cNvPr>
          <p:cNvSpPr>
            <a:spLocks noGrp="1"/>
          </p:cNvSpPr>
          <p:nvPr>
            <p:ph type="sldNum" sz="quarter" idx="12"/>
          </p:nvPr>
        </p:nvSpPr>
        <p:spPr/>
        <p:txBody>
          <a:bodyPr/>
          <a:lstStyle/>
          <a:p>
            <a:fld id="{58A4A499-8921-495D-800B-45F50E9E62BB}" type="slidenum">
              <a:rPr lang="en-AE" smtClean="0"/>
              <a:t>31</a:t>
            </a:fld>
            <a:endParaRPr lang="en-AE"/>
          </a:p>
        </p:txBody>
      </p:sp>
      <p:sp>
        <p:nvSpPr>
          <p:cNvPr id="6" name="TextBox 5">
            <a:extLst>
              <a:ext uri="{FF2B5EF4-FFF2-40B4-BE49-F238E27FC236}">
                <a16:creationId xmlns:a16="http://schemas.microsoft.com/office/drawing/2014/main" id="{0AA81E80-A2F6-45BF-96E4-2D15F8CE7247}"/>
              </a:ext>
            </a:extLst>
          </p:cNvPr>
          <p:cNvSpPr txBox="1"/>
          <p:nvPr/>
        </p:nvSpPr>
        <p:spPr>
          <a:xfrm>
            <a:off x="-1" y="80539"/>
            <a:ext cx="5290458" cy="400110"/>
          </a:xfrm>
          <a:prstGeom prst="rect">
            <a:avLst/>
          </a:prstGeom>
          <a:noFill/>
        </p:spPr>
        <p:txBody>
          <a:bodyPr wrap="square" rtlCol="0">
            <a:spAutoFit/>
          </a:bodyPr>
          <a:lstStyle/>
          <a:p>
            <a:pPr marL="285750" indent="-285750">
              <a:buFont typeface="Wingdings" panose="05000000000000000000" pitchFamily="2" charset="2"/>
              <a:buChar char="Ø"/>
            </a:pPr>
            <a:r>
              <a:rPr lang="en-US" sz="2000" b="1" dirty="0">
                <a:solidFill>
                  <a:schemeClr val="accent1">
                    <a:lumMod val="75000"/>
                  </a:schemeClr>
                </a:solidFill>
              </a:rPr>
              <a:t>How to create Invoice Rule</a:t>
            </a:r>
            <a:r>
              <a:rPr lang="ar-EG" sz="2000" b="1" dirty="0">
                <a:solidFill>
                  <a:schemeClr val="accent1">
                    <a:lumMod val="75000"/>
                  </a:schemeClr>
                </a:solidFill>
              </a:rPr>
              <a:t> </a:t>
            </a:r>
            <a:r>
              <a:rPr lang="en-US" sz="2000" b="1" dirty="0">
                <a:solidFill>
                  <a:schemeClr val="accent1">
                    <a:lumMod val="75000"/>
                  </a:schemeClr>
                </a:solidFill>
              </a:rPr>
              <a:t>(continue)</a:t>
            </a:r>
          </a:p>
        </p:txBody>
      </p:sp>
      <p:sp>
        <p:nvSpPr>
          <p:cNvPr id="7" name="TextBox 6">
            <a:extLst>
              <a:ext uri="{FF2B5EF4-FFF2-40B4-BE49-F238E27FC236}">
                <a16:creationId xmlns:a16="http://schemas.microsoft.com/office/drawing/2014/main" id="{72C65075-7FD8-29DC-EF14-252DF2D11ADB}"/>
              </a:ext>
            </a:extLst>
          </p:cNvPr>
          <p:cNvSpPr txBox="1"/>
          <p:nvPr/>
        </p:nvSpPr>
        <p:spPr>
          <a:xfrm>
            <a:off x="346604" y="571192"/>
            <a:ext cx="4757241"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1">
                    <a:lumMod val="75000"/>
                  </a:schemeClr>
                </a:solidFill>
              </a:rPr>
              <a:t>the second step of distributing the amount on the invoice with the second type of invoices</a:t>
            </a:r>
          </a:p>
        </p:txBody>
      </p:sp>
      <p:sp>
        <p:nvSpPr>
          <p:cNvPr id="9" name="TextBox 8">
            <a:extLst>
              <a:ext uri="{FF2B5EF4-FFF2-40B4-BE49-F238E27FC236}">
                <a16:creationId xmlns:a16="http://schemas.microsoft.com/office/drawing/2014/main" id="{095C823E-8F2B-8B7F-0C76-48F7BDC29850}"/>
              </a:ext>
            </a:extLst>
          </p:cNvPr>
          <p:cNvSpPr txBox="1"/>
          <p:nvPr/>
        </p:nvSpPr>
        <p:spPr>
          <a:xfrm>
            <a:off x="673182" y="1774836"/>
            <a:ext cx="4617275" cy="1477328"/>
          </a:xfrm>
          <a:prstGeom prst="rect">
            <a:avLst/>
          </a:prstGeom>
          <a:noFill/>
        </p:spPr>
        <p:txBody>
          <a:bodyPr wrap="square" rtlCol="0">
            <a:spAutoFit/>
          </a:bodyPr>
          <a:lstStyle/>
          <a:p>
            <a:r>
              <a:rPr lang="en-US" dirty="0">
                <a:solidFill>
                  <a:schemeClr val="accent1">
                    <a:lumMod val="75000"/>
                  </a:schemeClr>
                </a:solidFill>
              </a:rPr>
              <a:t>1. At this stage we will use (in arrears) not (in advance)In the same invoice as the same customer, but we will choose (in arrears) instead of (in advance) the same item and the same rule</a:t>
            </a:r>
          </a:p>
        </p:txBody>
      </p:sp>
      <p:sp>
        <p:nvSpPr>
          <p:cNvPr id="10" name="TextBox 9">
            <a:extLst>
              <a:ext uri="{FF2B5EF4-FFF2-40B4-BE49-F238E27FC236}">
                <a16:creationId xmlns:a16="http://schemas.microsoft.com/office/drawing/2014/main" id="{35DC0457-858A-AB2B-EB28-E0F114AE9F14}"/>
              </a:ext>
            </a:extLst>
          </p:cNvPr>
          <p:cNvSpPr txBox="1"/>
          <p:nvPr/>
        </p:nvSpPr>
        <p:spPr>
          <a:xfrm>
            <a:off x="970615" y="3654675"/>
            <a:ext cx="707951" cy="369332"/>
          </a:xfrm>
          <a:prstGeom prst="rect">
            <a:avLst/>
          </a:prstGeom>
          <a:noFill/>
        </p:spPr>
        <p:txBody>
          <a:bodyPr wrap="square" rtlCol="0">
            <a:spAutoFit/>
          </a:bodyPr>
          <a:lstStyle/>
          <a:p>
            <a:r>
              <a:rPr lang="en-US" dirty="0">
                <a:solidFill>
                  <a:schemeClr val="accent1">
                    <a:lumMod val="75000"/>
                  </a:schemeClr>
                </a:solidFill>
              </a:rPr>
              <a:t>tools</a:t>
            </a:r>
          </a:p>
        </p:txBody>
      </p:sp>
      <p:cxnSp>
        <p:nvCxnSpPr>
          <p:cNvPr id="11" name="Straight Arrow Connector 10">
            <a:extLst>
              <a:ext uri="{FF2B5EF4-FFF2-40B4-BE49-F238E27FC236}">
                <a16:creationId xmlns:a16="http://schemas.microsoft.com/office/drawing/2014/main" id="{6DA0E106-FBC9-4840-0B4B-2A4743386156}"/>
              </a:ext>
            </a:extLst>
          </p:cNvPr>
          <p:cNvCxnSpPr>
            <a:cxnSpLocks/>
          </p:cNvCxnSpPr>
          <p:nvPr/>
        </p:nvCxnSpPr>
        <p:spPr>
          <a:xfrm flipV="1">
            <a:off x="1600018" y="3866331"/>
            <a:ext cx="501514" cy="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0738A984-0117-1B2B-D571-0628DABA4F93}"/>
              </a:ext>
            </a:extLst>
          </p:cNvPr>
          <p:cNvSpPr txBox="1"/>
          <p:nvPr/>
        </p:nvSpPr>
        <p:spPr>
          <a:xfrm>
            <a:off x="2132652" y="3654675"/>
            <a:ext cx="2114367" cy="369332"/>
          </a:xfrm>
          <a:prstGeom prst="rect">
            <a:avLst/>
          </a:prstGeom>
          <a:noFill/>
        </p:spPr>
        <p:txBody>
          <a:bodyPr wrap="square" rtlCol="0">
            <a:spAutoFit/>
          </a:bodyPr>
          <a:lstStyle/>
          <a:p>
            <a:r>
              <a:rPr lang="en-US" dirty="0">
                <a:solidFill>
                  <a:schemeClr val="accent1">
                    <a:lumMod val="75000"/>
                  </a:schemeClr>
                </a:solidFill>
              </a:rPr>
              <a:t>Create Accounting</a:t>
            </a:r>
          </a:p>
        </p:txBody>
      </p:sp>
      <p:sp>
        <p:nvSpPr>
          <p:cNvPr id="13" name="TextBox 12">
            <a:extLst>
              <a:ext uri="{FF2B5EF4-FFF2-40B4-BE49-F238E27FC236}">
                <a16:creationId xmlns:a16="http://schemas.microsoft.com/office/drawing/2014/main" id="{CC4AF088-B9A8-2015-7610-1DCC8C67F8E5}"/>
              </a:ext>
            </a:extLst>
          </p:cNvPr>
          <p:cNvSpPr txBox="1"/>
          <p:nvPr/>
        </p:nvSpPr>
        <p:spPr>
          <a:xfrm>
            <a:off x="970615" y="3923890"/>
            <a:ext cx="707951" cy="369332"/>
          </a:xfrm>
          <a:prstGeom prst="rect">
            <a:avLst/>
          </a:prstGeom>
          <a:noFill/>
        </p:spPr>
        <p:txBody>
          <a:bodyPr wrap="square" rtlCol="0">
            <a:spAutoFit/>
          </a:bodyPr>
          <a:lstStyle/>
          <a:p>
            <a:r>
              <a:rPr lang="en-US" dirty="0">
                <a:solidFill>
                  <a:schemeClr val="accent1">
                    <a:lumMod val="75000"/>
                  </a:schemeClr>
                </a:solidFill>
              </a:rPr>
              <a:t>tools</a:t>
            </a:r>
          </a:p>
        </p:txBody>
      </p:sp>
      <p:cxnSp>
        <p:nvCxnSpPr>
          <p:cNvPr id="14" name="Straight Arrow Connector 13">
            <a:extLst>
              <a:ext uri="{FF2B5EF4-FFF2-40B4-BE49-F238E27FC236}">
                <a16:creationId xmlns:a16="http://schemas.microsoft.com/office/drawing/2014/main" id="{694419D0-AFF6-FCDD-5CEC-DE506DDC8103}"/>
              </a:ext>
            </a:extLst>
          </p:cNvPr>
          <p:cNvCxnSpPr>
            <a:cxnSpLocks/>
          </p:cNvCxnSpPr>
          <p:nvPr/>
        </p:nvCxnSpPr>
        <p:spPr>
          <a:xfrm flipV="1">
            <a:off x="1600018" y="4135546"/>
            <a:ext cx="501514" cy="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18DF51CE-14A6-E918-7165-42E9F3D6DAB0}"/>
              </a:ext>
            </a:extLst>
          </p:cNvPr>
          <p:cNvSpPr txBox="1"/>
          <p:nvPr/>
        </p:nvSpPr>
        <p:spPr>
          <a:xfrm>
            <a:off x="2132652" y="3923890"/>
            <a:ext cx="2114367" cy="369332"/>
          </a:xfrm>
          <a:prstGeom prst="rect">
            <a:avLst/>
          </a:prstGeom>
          <a:noFill/>
        </p:spPr>
        <p:txBody>
          <a:bodyPr wrap="square" rtlCol="0">
            <a:spAutoFit/>
          </a:bodyPr>
          <a:lstStyle/>
          <a:p>
            <a:r>
              <a:rPr lang="en-US" dirty="0">
                <a:solidFill>
                  <a:schemeClr val="accent1">
                    <a:lumMod val="75000"/>
                  </a:schemeClr>
                </a:solidFill>
              </a:rPr>
              <a:t>view Accounting</a:t>
            </a:r>
          </a:p>
        </p:txBody>
      </p:sp>
      <p:sp>
        <p:nvSpPr>
          <p:cNvPr id="16" name="TextBox 15">
            <a:extLst>
              <a:ext uri="{FF2B5EF4-FFF2-40B4-BE49-F238E27FC236}">
                <a16:creationId xmlns:a16="http://schemas.microsoft.com/office/drawing/2014/main" id="{2A5CA029-3AE1-87E6-0D1C-525EBD42927F}"/>
              </a:ext>
            </a:extLst>
          </p:cNvPr>
          <p:cNvSpPr txBox="1"/>
          <p:nvPr/>
        </p:nvSpPr>
        <p:spPr>
          <a:xfrm>
            <a:off x="673181" y="3379553"/>
            <a:ext cx="3648269" cy="369332"/>
          </a:xfrm>
          <a:prstGeom prst="rect">
            <a:avLst/>
          </a:prstGeom>
          <a:noFill/>
        </p:spPr>
        <p:txBody>
          <a:bodyPr wrap="square" rtlCol="0">
            <a:spAutoFit/>
          </a:bodyPr>
          <a:lstStyle/>
          <a:p>
            <a:r>
              <a:rPr lang="en-US" dirty="0">
                <a:solidFill>
                  <a:schemeClr val="accent1">
                    <a:lumMod val="75000"/>
                  </a:schemeClr>
                </a:solidFill>
              </a:rPr>
              <a:t>2. From the menu bar:</a:t>
            </a:r>
            <a:endParaRPr lang="en-AE" dirty="0">
              <a:solidFill>
                <a:schemeClr val="accent1">
                  <a:lumMod val="75000"/>
                </a:schemeClr>
              </a:solidFill>
            </a:endParaRPr>
          </a:p>
        </p:txBody>
      </p:sp>
      <p:sp>
        <p:nvSpPr>
          <p:cNvPr id="17" name="TextBox 16">
            <a:extLst>
              <a:ext uri="{FF2B5EF4-FFF2-40B4-BE49-F238E27FC236}">
                <a16:creationId xmlns:a16="http://schemas.microsoft.com/office/drawing/2014/main" id="{56E33E32-FCFC-D7EE-FC31-3CBCE7392615}"/>
              </a:ext>
            </a:extLst>
          </p:cNvPr>
          <p:cNvSpPr txBox="1"/>
          <p:nvPr/>
        </p:nvSpPr>
        <p:spPr>
          <a:xfrm>
            <a:off x="673182" y="4580479"/>
            <a:ext cx="4617276" cy="1477328"/>
          </a:xfrm>
          <a:prstGeom prst="rect">
            <a:avLst/>
          </a:prstGeom>
          <a:noFill/>
        </p:spPr>
        <p:txBody>
          <a:bodyPr wrap="square" rtlCol="0">
            <a:spAutoFit/>
          </a:bodyPr>
          <a:lstStyle/>
          <a:p>
            <a:r>
              <a:rPr lang="en-US" dirty="0">
                <a:solidFill>
                  <a:schemeClr val="accent1">
                    <a:lumMod val="75000"/>
                  </a:schemeClr>
                </a:solidFill>
              </a:rPr>
              <a:t>In the end, we will find that the invoice came at the end of the period, but the distribution was made at the beginning of the period for the specified percentage, and the rest of the periods were distributed evenly</a:t>
            </a:r>
          </a:p>
        </p:txBody>
      </p:sp>
      <p:pic>
        <p:nvPicPr>
          <p:cNvPr id="18" name="Picture 17">
            <a:extLst>
              <a:ext uri="{FF2B5EF4-FFF2-40B4-BE49-F238E27FC236}">
                <a16:creationId xmlns:a16="http://schemas.microsoft.com/office/drawing/2014/main" id="{C5B1CDB8-D43B-16D1-FD8E-C9D089F0EE15}"/>
              </a:ext>
            </a:extLst>
          </p:cNvPr>
          <p:cNvPicPr>
            <a:picLocks noChangeAspect="1"/>
          </p:cNvPicPr>
          <p:nvPr/>
        </p:nvPicPr>
        <p:blipFill>
          <a:blip r:embed="rId2">
            <a:extLst>
              <a:ext uri="{28A0092B-C50C-407E-A947-70E740481C1C}">
                <a14:useLocalDpi xmlns:a14="http://schemas.microsoft.com/office/drawing/2010/main" val="0"/>
              </a:ext>
            </a:extLst>
          </a:blip>
          <a:srcRect l="2413" b="8054"/>
          <a:stretch/>
        </p:blipFill>
        <p:spPr>
          <a:xfrm>
            <a:off x="5514200" y="653143"/>
            <a:ext cx="6335678" cy="5243803"/>
          </a:xfrm>
          <a:prstGeom prst="rect">
            <a:avLst/>
          </a:prstGeom>
        </p:spPr>
      </p:pic>
      <p:pic>
        <p:nvPicPr>
          <p:cNvPr id="19" name="Picture 18">
            <a:extLst>
              <a:ext uri="{FF2B5EF4-FFF2-40B4-BE49-F238E27FC236}">
                <a16:creationId xmlns:a16="http://schemas.microsoft.com/office/drawing/2014/main" id="{6B63C8E9-01FA-E1F2-05DE-5E4CA08FB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4200" y="653143"/>
            <a:ext cx="6335678" cy="5243803"/>
          </a:xfrm>
          <a:prstGeom prst="rect">
            <a:avLst/>
          </a:prstGeom>
        </p:spPr>
      </p:pic>
      <p:pic>
        <p:nvPicPr>
          <p:cNvPr id="20" name="Picture 19">
            <a:extLst>
              <a:ext uri="{FF2B5EF4-FFF2-40B4-BE49-F238E27FC236}">
                <a16:creationId xmlns:a16="http://schemas.microsoft.com/office/drawing/2014/main" id="{8C3B9C6D-0EFD-12D8-0BD8-382A372F7E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4199" y="653143"/>
            <a:ext cx="6335678" cy="5243802"/>
          </a:xfrm>
          <a:prstGeom prst="rect">
            <a:avLst/>
          </a:prstGeom>
        </p:spPr>
      </p:pic>
      <p:pic>
        <p:nvPicPr>
          <p:cNvPr id="21" name="Picture 20">
            <a:extLst>
              <a:ext uri="{FF2B5EF4-FFF2-40B4-BE49-F238E27FC236}">
                <a16:creationId xmlns:a16="http://schemas.microsoft.com/office/drawing/2014/main" id="{D761ED3F-EF55-D508-58A4-1EDC062844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4198" y="653142"/>
            <a:ext cx="6335678" cy="5243802"/>
          </a:xfrm>
          <a:prstGeom prst="rect">
            <a:avLst/>
          </a:prstGeom>
        </p:spPr>
      </p:pic>
      <p:pic>
        <p:nvPicPr>
          <p:cNvPr id="22" name="Picture 21">
            <a:extLst>
              <a:ext uri="{FF2B5EF4-FFF2-40B4-BE49-F238E27FC236}">
                <a16:creationId xmlns:a16="http://schemas.microsoft.com/office/drawing/2014/main" id="{55BBA8C6-5012-8183-5D13-D678E9DBA62E}"/>
              </a:ext>
            </a:extLst>
          </p:cNvPr>
          <p:cNvPicPr>
            <a:picLocks noChangeAspect="1"/>
          </p:cNvPicPr>
          <p:nvPr/>
        </p:nvPicPr>
        <p:blipFill>
          <a:blip r:embed="rId6">
            <a:extLst>
              <a:ext uri="{28A0092B-C50C-407E-A947-70E740481C1C}">
                <a14:useLocalDpi xmlns:a14="http://schemas.microsoft.com/office/drawing/2010/main" val="0"/>
              </a:ext>
            </a:extLst>
          </a:blip>
          <a:srcRect r="5158" b="19338"/>
          <a:stretch/>
        </p:blipFill>
        <p:spPr>
          <a:xfrm>
            <a:off x="5514195" y="653140"/>
            <a:ext cx="6331200" cy="5243802"/>
          </a:xfrm>
          <a:prstGeom prst="rect">
            <a:avLst/>
          </a:prstGeom>
        </p:spPr>
      </p:pic>
    </p:spTree>
    <p:extLst>
      <p:ext uri="{BB962C8B-B14F-4D97-AF65-F5344CB8AC3E}">
        <p14:creationId xmlns:p14="http://schemas.microsoft.com/office/powerpoint/2010/main" val="1984378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ppt_x"/>
                                          </p:val>
                                        </p:tav>
                                        <p:tav tm="100000">
                                          <p:val>
                                            <p:strVal val="#ppt_x"/>
                                          </p:val>
                                        </p:tav>
                                      </p:tavLst>
                                    </p:anim>
                                    <p:anim calcmode="lin" valueType="num">
                                      <p:cBhvr additive="base">
                                        <p:cTn id="3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10" presetClass="entr" presetSubtype="0" fill="hold"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500"/>
                                        <p:tgtEl>
                                          <p:spTgt spid="1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par>
                                <p:cTn id="58" presetID="2" presetClass="entr" presetSubtype="4" fill="hold" nodeType="withEffect">
                                  <p:stCondLst>
                                    <p:cond delay="0"/>
                                  </p:stCondLst>
                                  <p:childTnLst>
                                    <p:set>
                                      <p:cBhvr>
                                        <p:cTn id="59" dur="1" fill="hold">
                                          <p:stCondLst>
                                            <p:cond delay="0"/>
                                          </p:stCondLst>
                                        </p:cTn>
                                        <p:tgtEl>
                                          <p:spTgt spid="21"/>
                                        </p:tgtEl>
                                        <p:attrNameLst>
                                          <p:attrName>style.visibility</p:attrName>
                                        </p:attrNameLst>
                                      </p:cBhvr>
                                      <p:to>
                                        <p:strVal val="visible"/>
                                      </p:to>
                                    </p:set>
                                    <p:anim calcmode="lin" valueType="num">
                                      <p:cBhvr additive="base">
                                        <p:cTn id="60" dur="500" fill="hold"/>
                                        <p:tgtEl>
                                          <p:spTgt spid="21"/>
                                        </p:tgtEl>
                                        <p:attrNameLst>
                                          <p:attrName>ppt_x</p:attrName>
                                        </p:attrNameLst>
                                      </p:cBhvr>
                                      <p:tavLst>
                                        <p:tav tm="0">
                                          <p:val>
                                            <p:strVal val="#ppt_x"/>
                                          </p:val>
                                        </p:tav>
                                        <p:tav tm="100000">
                                          <p:val>
                                            <p:strVal val="#ppt_x"/>
                                          </p:val>
                                        </p:tav>
                                      </p:tavLst>
                                    </p:anim>
                                    <p:anim calcmode="lin" valueType="num">
                                      <p:cBhvr additive="base">
                                        <p:cTn id="61"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17"/>
                                        </p:tgtEl>
                                        <p:attrNameLst>
                                          <p:attrName>style.visibility</p:attrName>
                                        </p:attrNameLst>
                                      </p:cBhvr>
                                      <p:to>
                                        <p:strVal val="visible"/>
                                      </p:to>
                                    </p:set>
                                    <p:anim calcmode="lin" valueType="num">
                                      <p:cBhvr additive="base">
                                        <p:cTn id="66" dur="500" fill="hold"/>
                                        <p:tgtEl>
                                          <p:spTgt spid="17"/>
                                        </p:tgtEl>
                                        <p:attrNameLst>
                                          <p:attrName>ppt_x</p:attrName>
                                        </p:attrNameLst>
                                      </p:cBhvr>
                                      <p:tavLst>
                                        <p:tav tm="0">
                                          <p:val>
                                            <p:strVal val="#ppt_x"/>
                                          </p:val>
                                        </p:tav>
                                        <p:tav tm="100000">
                                          <p:val>
                                            <p:strVal val="#ppt_x"/>
                                          </p:val>
                                        </p:tav>
                                      </p:tavLst>
                                    </p:anim>
                                    <p:anim calcmode="lin" valueType="num">
                                      <p:cBhvr additive="base">
                                        <p:cTn id="67" dur="500" fill="hold"/>
                                        <p:tgtEl>
                                          <p:spTgt spid="17"/>
                                        </p:tgtEl>
                                        <p:attrNameLst>
                                          <p:attrName>ppt_y</p:attrName>
                                        </p:attrNameLst>
                                      </p:cBhvr>
                                      <p:tavLst>
                                        <p:tav tm="0">
                                          <p:val>
                                            <p:strVal val="1+#ppt_h/2"/>
                                          </p:val>
                                        </p:tav>
                                        <p:tav tm="100000">
                                          <p:val>
                                            <p:strVal val="#ppt_y"/>
                                          </p:val>
                                        </p:tav>
                                      </p:tavLst>
                                    </p:anim>
                                  </p:childTnLst>
                                </p:cTn>
                              </p:par>
                              <p:par>
                                <p:cTn id="68" presetID="2" presetClass="entr" presetSubtype="4" fill="hold" nodeType="withEffect">
                                  <p:stCondLst>
                                    <p:cond delay="0"/>
                                  </p:stCondLst>
                                  <p:childTnLst>
                                    <p:set>
                                      <p:cBhvr>
                                        <p:cTn id="69" dur="1" fill="hold">
                                          <p:stCondLst>
                                            <p:cond delay="0"/>
                                          </p:stCondLst>
                                        </p:cTn>
                                        <p:tgtEl>
                                          <p:spTgt spid="22"/>
                                        </p:tgtEl>
                                        <p:attrNameLst>
                                          <p:attrName>style.visibility</p:attrName>
                                        </p:attrNameLst>
                                      </p:cBhvr>
                                      <p:to>
                                        <p:strVal val="visible"/>
                                      </p:to>
                                    </p:set>
                                    <p:anim calcmode="lin" valueType="num">
                                      <p:cBhvr additive="base">
                                        <p:cTn id="70" dur="500" fill="hold"/>
                                        <p:tgtEl>
                                          <p:spTgt spid="22"/>
                                        </p:tgtEl>
                                        <p:attrNameLst>
                                          <p:attrName>ppt_x</p:attrName>
                                        </p:attrNameLst>
                                      </p:cBhvr>
                                      <p:tavLst>
                                        <p:tav tm="0">
                                          <p:val>
                                            <p:strVal val="#ppt_x"/>
                                          </p:val>
                                        </p:tav>
                                        <p:tav tm="100000">
                                          <p:val>
                                            <p:strVal val="#ppt_x"/>
                                          </p:val>
                                        </p:tav>
                                      </p:tavLst>
                                    </p:anim>
                                    <p:anim calcmode="lin" valueType="num">
                                      <p:cBhvr additive="base">
                                        <p:cTn id="7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2" grpId="0"/>
      <p:bldP spid="13" grpId="0"/>
      <p:bldP spid="15" grpId="0"/>
      <p:bldP spid="16" grpId="0"/>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2BDF971-8D84-1AE3-3EFF-90C3BD5FDBAC}"/>
              </a:ext>
            </a:extLst>
          </p:cNvPr>
          <p:cNvSpPr>
            <a:spLocks noGrp="1"/>
          </p:cNvSpPr>
          <p:nvPr>
            <p:ph type="dt" sz="half" idx="10"/>
          </p:nvPr>
        </p:nvSpPr>
        <p:spPr/>
        <p:txBody>
          <a:bodyPr/>
          <a:lstStyle/>
          <a:p>
            <a:r>
              <a:rPr lang="en-US"/>
              <a:t>25/10/2024</a:t>
            </a:r>
            <a:endParaRPr lang="en-AE"/>
          </a:p>
        </p:txBody>
      </p:sp>
      <p:sp>
        <p:nvSpPr>
          <p:cNvPr id="5" name="Slide Number Placeholder 4">
            <a:extLst>
              <a:ext uri="{FF2B5EF4-FFF2-40B4-BE49-F238E27FC236}">
                <a16:creationId xmlns:a16="http://schemas.microsoft.com/office/drawing/2014/main" id="{E712B47B-1138-96B6-952B-BBCE75F0E8DF}"/>
              </a:ext>
            </a:extLst>
          </p:cNvPr>
          <p:cNvSpPr>
            <a:spLocks noGrp="1"/>
          </p:cNvSpPr>
          <p:nvPr>
            <p:ph type="sldNum" sz="quarter" idx="12"/>
          </p:nvPr>
        </p:nvSpPr>
        <p:spPr/>
        <p:txBody>
          <a:bodyPr/>
          <a:lstStyle/>
          <a:p>
            <a:fld id="{58A4A499-8921-495D-800B-45F50E9E62BB}" type="slidenum">
              <a:rPr lang="en-AE" smtClean="0"/>
              <a:t>32</a:t>
            </a:fld>
            <a:endParaRPr lang="en-AE"/>
          </a:p>
        </p:txBody>
      </p:sp>
      <p:sp>
        <p:nvSpPr>
          <p:cNvPr id="6" name="Date Placeholder 3">
            <a:extLst>
              <a:ext uri="{FF2B5EF4-FFF2-40B4-BE49-F238E27FC236}">
                <a16:creationId xmlns:a16="http://schemas.microsoft.com/office/drawing/2014/main" id="{3958D96A-E14C-741E-4D27-029588100A8E}"/>
              </a:ext>
            </a:extLst>
          </p:cNvPr>
          <p:cNvSpPr txBox="1">
            <a:spLocks/>
          </p:cNvSpPr>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25/10/2024</a:t>
            </a:r>
            <a:endParaRPr lang="en-AE"/>
          </a:p>
        </p:txBody>
      </p:sp>
      <p:sp>
        <p:nvSpPr>
          <p:cNvPr id="7" name="Slide Number Placeholder 4">
            <a:extLst>
              <a:ext uri="{FF2B5EF4-FFF2-40B4-BE49-F238E27FC236}">
                <a16:creationId xmlns:a16="http://schemas.microsoft.com/office/drawing/2014/main" id="{1A02F52C-FB57-3522-274B-FF45D02855A3}"/>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8A4A499-8921-495D-800B-45F50E9E62BB}" type="slidenum">
              <a:rPr lang="en-AE" smtClean="0"/>
              <a:pPr/>
              <a:t>32</a:t>
            </a:fld>
            <a:endParaRPr lang="en-AE" dirty="0"/>
          </a:p>
        </p:txBody>
      </p:sp>
      <p:sp>
        <p:nvSpPr>
          <p:cNvPr id="8" name="TextBox 7">
            <a:extLst>
              <a:ext uri="{FF2B5EF4-FFF2-40B4-BE49-F238E27FC236}">
                <a16:creationId xmlns:a16="http://schemas.microsoft.com/office/drawing/2014/main" id="{0061AB52-3A1E-A84C-033C-317187956369}"/>
              </a:ext>
            </a:extLst>
          </p:cNvPr>
          <p:cNvSpPr txBox="1"/>
          <p:nvPr/>
        </p:nvSpPr>
        <p:spPr>
          <a:xfrm>
            <a:off x="-1" y="80539"/>
            <a:ext cx="5290458" cy="400110"/>
          </a:xfrm>
          <a:prstGeom prst="rect">
            <a:avLst/>
          </a:prstGeom>
          <a:noFill/>
        </p:spPr>
        <p:txBody>
          <a:bodyPr wrap="square" rtlCol="0">
            <a:spAutoFit/>
          </a:bodyPr>
          <a:lstStyle/>
          <a:p>
            <a:pPr marL="285750" indent="-285750">
              <a:buFont typeface="Wingdings" panose="05000000000000000000" pitchFamily="2" charset="2"/>
              <a:buChar char="Ø"/>
            </a:pPr>
            <a:r>
              <a:rPr lang="en-US" sz="2000" b="1" dirty="0">
                <a:solidFill>
                  <a:schemeClr val="accent1">
                    <a:lumMod val="75000"/>
                  </a:schemeClr>
                </a:solidFill>
              </a:rPr>
              <a:t>How to create Invoice Rule (continue)</a:t>
            </a:r>
          </a:p>
        </p:txBody>
      </p:sp>
      <p:sp>
        <p:nvSpPr>
          <p:cNvPr id="9" name="TextBox 8">
            <a:extLst>
              <a:ext uri="{FF2B5EF4-FFF2-40B4-BE49-F238E27FC236}">
                <a16:creationId xmlns:a16="http://schemas.microsoft.com/office/drawing/2014/main" id="{2013BC3F-979E-D2A0-A5A6-22F1C47A1702}"/>
              </a:ext>
            </a:extLst>
          </p:cNvPr>
          <p:cNvSpPr txBox="1"/>
          <p:nvPr/>
        </p:nvSpPr>
        <p:spPr>
          <a:xfrm>
            <a:off x="346605" y="571192"/>
            <a:ext cx="4393346"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1">
                    <a:lumMod val="75000"/>
                  </a:schemeClr>
                </a:solidFill>
              </a:rPr>
              <a:t>the third step of distributing the amount on the invoice with the first type of invoices</a:t>
            </a:r>
          </a:p>
        </p:txBody>
      </p:sp>
      <p:sp>
        <p:nvSpPr>
          <p:cNvPr id="10" name="TextBox 9">
            <a:extLst>
              <a:ext uri="{FF2B5EF4-FFF2-40B4-BE49-F238E27FC236}">
                <a16:creationId xmlns:a16="http://schemas.microsoft.com/office/drawing/2014/main" id="{44960868-4599-F76F-AFF1-5ED928FAE309}"/>
              </a:ext>
            </a:extLst>
          </p:cNvPr>
          <p:cNvSpPr txBox="1"/>
          <p:nvPr/>
        </p:nvSpPr>
        <p:spPr>
          <a:xfrm>
            <a:off x="641472" y="2263613"/>
            <a:ext cx="4910241" cy="1200329"/>
          </a:xfrm>
          <a:prstGeom prst="rect">
            <a:avLst/>
          </a:prstGeom>
          <a:noFill/>
        </p:spPr>
        <p:txBody>
          <a:bodyPr wrap="square" rtlCol="0">
            <a:spAutoFit/>
          </a:bodyPr>
          <a:lstStyle/>
          <a:p>
            <a:r>
              <a:rPr lang="en-US" dirty="0">
                <a:solidFill>
                  <a:schemeClr val="accent1">
                    <a:lumMod val="75000"/>
                  </a:schemeClr>
                </a:solidFill>
              </a:rPr>
              <a:t>2. With the same name with a difference we will choose (Daily Revenue Rate, Partial periods ) instead of (variable schedule) we will find it is only period to then we create a new transaction </a:t>
            </a:r>
          </a:p>
        </p:txBody>
      </p:sp>
      <p:sp>
        <p:nvSpPr>
          <p:cNvPr id="11" name="TextBox 10">
            <a:extLst>
              <a:ext uri="{FF2B5EF4-FFF2-40B4-BE49-F238E27FC236}">
                <a16:creationId xmlns:a16="http://schemas.microsoft.com/office/drawing/2014/main" id="{785A79A6-A0BA-DB6D-1E1B-4092F84B9FD4}"/>
              </a:ext>
            </a:extLst>
          </p:cNvPr>
          <p:cNvSpPr txBox="1"/>
          <p:nvPr/>
        </p:nvSpPr>
        <p:spPr>
          <a:xfrm>
            <a:off x="641473" y="1493383"/>
            <a:ext cx="3648269" cy="369332"/>
          </a:xfrm>
          <a:prstGeom prst="rect">
            <a:avLst/>
          </a:prstGeom>
          <a:noFill/>
        </p:spPr>
        <p:txBody>
          <a:bodyPr wrap="square" rtlCol="0">
            <a:spAutoFit/>
          </a:bodyPr>
          <a:lstStyle/>
          <a:p>
            <a:r>
              <a:rPr lang="en-US" dirty="0">
                <a:solidFill>
                  <a:schemeClr val="accent1">
                    <a:lumMod val="75000"/>
                  </a:schemeClr>
                </a:solidFill>
              </a:rPr>
              <a:t>1. From the navigator select:</a:t>
            </a:r>
            <a:endParaRPr lang="en-AE"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E20931A-051B-24BE-6886-138FDCA8C620}"/>
                  </a:ext>
                </a:extLst>
              </p:cNvPr>
              <p:cNvSpPr txBox="1"/>
              <p:nvPr/>
            </p:nvSpPr>
            <p:spPr>
              <a:xfrm>
                <a:off x="938907" y="1841246"/>
                <a:ext cx="785327" cy="646331"/>
              </a:xfrm>
              <a:prstGeom prst="rect">
                <a:avLst/>
              </a:prstGeom>
              <a:noFill/>
            </p:spPr>
            <p:txBody>
              <a:bodyPr wrap="square" rtlCol="0">
                <a:spAutoFit/>
              </a:bodyPr>
              <a:lstStyle/>
              <a:p>
                <a:r>
                  <a:rPr lang="en-US" dirty="0">
                    <a:solidFill>
                      <a:schemeClr val="accent1">
                        <a:lumMod val="75000"/>
                      </a:schemeClr>
                    </a:solidFill>
                  </a:rPr>
                  <a:t>Setup</a:t>
                </a:r>
                <a14:m>
                  <m:oMath xmlns:m="http://schemas.openxmlformats.org/officeDocument/2006/math">
                    <m:r>
                      <a:rPr lang="en-US" b="0" i="1" smtClean="0">
                        <a:solidFill>
                          <a:schemeClr val="accent1">
                            <a:lumMod val="75000"/>
                          </a:schemeClr>
                        </a:solidFill>
                        <a:latin typeface="Cambria Math" panose="02040503050406030204" pitchFamily="18" charset="0"/>
                      </a:rPr>
                      <m:t>  </m:t>
                    </m:r>
                  </m:oMath>
                </a14:m>
                <a:endParaRPr lang="en-US" b="0" dirty="0">
                  <a:solidFill>
                    <a:schemeClr val="accent1">
                      <a:lumMod val="75000"/>
                    </a:schemeClr>
                  </a:solidFill>
                </a:endParaRPr>
              </a:p>
            </p:txBody>
          </p:sp>
        </mc:Choice>
        <mc:Fallback xmlns="">
          <p:sp>
            <p:nvSpPr>
              <p:cNvPr id="12" name="TextBox 11">
                <a:extLst>
                  <a:ext uri="{FF2B5EF4-FFF2-40B4-BE49-F238E27FC236}">
                    <a16:creationId xmlns:a16="http://schemas.microsoft.com/office/drawing/2014/main" id="{2E20931A-051B-24BE-6886-138FDCA8C620}"/>
                  </a:ext>
                </a:extLst>
              </p:cNvPr>
              <p:cNvSpPr txBox="1">
                <a:spLocks noRot="1" noChangeAspect="1" noMove="1" noResize="1" noEditPoints="1" noAdjustHandles="1" noChangeArrowheads="1" noChangeShapeType="1" noTextEdit="1"/>
              </p:cNvSpPr>
              <p:nvPr/>
            </p:nvSpPr>
            <p:spPr>
              <a:xfrm>
                <a:off x="938907" y="1841246"/>
                <a:ext cx="785327" cy="646331"/>
              </a:xfrm>
              <a:prstGeom prst="rect">
                <a:avLst/>
              </a:prstGeom>
              <a:blipFill>
                <a:blip r:embed="rId2"/>
                <a:stretch>
                  <a:fillRect l="-6202" t="-3774" r="-4651"/>
                </a:stretch>
              </a:blipFill>
            </p:spPr>
            <p:txBody>
              <a:bodyPr/>
              <a:lstStyle/>
              <a:p>
                <a:r>
                  <a:rPr lang="en-A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E0AA45A-A6A0-9F08-ACB5-AE30CF67FC19}"/>
                  </a:ext>
                </a:extLst>
              </p:cNvPr>
              <p:cNvSpPr txBox="1"/>
              <p:nvPr/>
            </p:nvSpPr>
            <p:spPr>
              <a:xfrm>
                <a:off x="2029801" y="1846684"/>
                <a:ext cx="2164711" cy="369332"/>
              </a:xfrm>
              <a:prstGeom prst="rect">
                <a:avLst/>
              </a:prstGeom>
              <a:noFill/>
            </p:spPr>
            <p:txBody>
              <a:bodyPr wrap="square" rtlCol="0">
                <a:spAutoFit/>
              </a:bodyPr>
              <a:lstStyle/>
              <a:p>
                <a:r>
                  <a:rPr lang="en-US" dirty="0">
                    <a:solidFill>
                      <a:schemeClr val="accent1">
                        <a:lumMod val="75000"/>
                      </a:schemeClr>
                    </a:solidFill>
                  </a:rPr>
                  <a:t>A</a:t>
                </a:r>
                <a14:m>
                  <m:oMath xmlns:m="http://schemas.openxmlformats.org/officeDocument/2006/math">
                    <m:r>
                      <m:rPr>
                        <m:sty m:val="p"/>
                      </m:rPr>
                      <a:rPr lang="en-US" b="0" i="0" smtClean="0">
                        <a:solidFill>
                          <a:schemeClr val="accent1">
                            <a:lumMod val="75000"/>
                          </a:schemeClr>
                        </a:solidFill>
                        <a:latin typeface="Cambria Math" panose="02040503050406030204" pitchFamily="18" charset="0"/>
                      </a:rPr>
                      <m:t>ccounting</m:t>
                    </m:r>
                    <m:r>
                      <a:rPr lang="en-US" b="0" i="0" smtClean="0">
                        <a:solidFill>
                          <a:schemeClr val="accent1">
                            <a:lumMod val="75000"/>
                          </a:schemeClr>
                        </a:solidFill>
                        <a:latin typeface="Cambria Math" panose="02040503050406030204" pitchFamily="18" charset="0"/>
                      </a:rPr>
                      <m:t> </m:t>
                    </m:r>
                    <m:r>
                      <m:rPr>
                        <m:sty m:val="p"/>
                      </m:rPr>
                      <a:rPr lang="en-US" b="0" i="0" smtClean="0">
                        <a:solidFill>
                          <a:schemeClr val="accent1">
                            <a:lumMod val="75000"/>
                          </a:schemeClr>
                        </a:solidFill>
                        <a:latin typeface="Cambria Math" panose="02040503050406030204" pitchFamily="18" charset="0"/>
                      </a:rPr>
                      <m:t>rules</m:t>
                    </m:r>
                    <m:r>
                      <a:rPr lang="en-US">
                        <a:solidFill>
                          <a:schemeClr val="accent1">
                            <a:lumMod val="75000"/>
                          </a:schemeClr>
                        </a:solidFill>
                        <a:latin typeface="Cambria Math" panose="02040503050406030204" pitchFamily="18" charset="0"/>
                      </a:rPr>
                      <m:t>   </m:t>
                    </m:r>
                  </m:oMath>
                </a14:m>
                <a:endParaRPr lang="en-US" dirty="0">
                  <a:solidFill>
                    <a:schemeClr val="accent1">
                      <a:lumMod val="75000"/>
                    </a:schemeClr>
                  </a:solidFill>
                </a:endParaRPr>
              </a:p>
            </p:txBody>
          </p:sp>
        </mc:Choice>
        <mc:Fallback xmlns="">
          <p:sp>
            <p:nvSpPr>
              <p:cNvPr id="13" name="TextBox 12">
                <a:extLst>
                  <a:ext uri="{FF2B5EF4-FFF2-40B4-BE49-F238E27FC236}">
                    <a16:creationId xmlns:a16="http://schemas.microsoft.com/office/drawing/2014/main" id="{2E0AA45A-A6A0-9F08-ACB5-AE30CF67FC19}"/>
                  </a:ext>
                </a:extLst>
              </p:cNvPr>
              <p:cNvSpPr txBox="1">
                <a:spLocks noRot="1" noChangeAspect="1" noMove="1" noResize="1" noEditPoints="1" noAdjustHandles="1" noChangeArrowheads="1" noChangeShapeType="1" noTextEdit="1"/>
              </p:cNvSpPr>
              <p:nvPr/>
            </p:nvSpPr>
            <p:spPr>
              <a:xfrm>
                <a:off x="2029801" y="1846684"/>
                <a:ext cx="2164711" cy="369332"/>
              </a:xfrm>
              <a:prstGeom prst="rect">
                <a:avLst/>
              </a:prstGeom>
              <a:blipFill>
                <a:blip r:embed="rId3"/>
                <a:stretch>
                  <a:fillRect l="-2535" t="-8197" b="-26230"/>
                </a:stretch>
              </a:blipFill>
            </p:spPr>
            <p:txBody>
              <a:bodyPr/>
              <a:lstStyle/>
              <a:p>
                <a:r>
                  <a:rPr lang="en-AE">
                    <a:noFill/>
                  </a:rPr>
                  <a:t> </a:t>
                </a:r>
              </a:p>
            </p:txBody>
          </p:sp>
        </mc:Fallback>
      </mc:AlternateContent>
      <p:sp>
        <p:nvSpPr>
          <p:cNvPr id="14" name="TextBox 13">
            <a:extLst>
              <a:ext uri="{FF2B5EF4-FFF2-40B4-BE49-F238E27FC236}">
                <a16:creationId xmlns:a16="http://schemas.microsoft.com/office/drawing/2014/main" id="{A22F190D-2432-5A15-DCB2-26E22B8315B9}"/>
              </a:ext>
            </a:extLst>
          </p:cNvPr>
          <p:cNvSpPr txBox="1"/>
          <p:nvPr/>
        </p:nvSpPr>
        <p:spPr>
          <a:xfrm>
            <a:off x="4215310" y="1709946"/>
            <a:ext cx="2473373" cy="646331"/>
          </a:xfrm>
          <a:prstGeom prst="rect">
            <a:avLst/>
          </a:prstGeom>
          <a:noFill/>
        </p:spPr>
        <p:txBody>
          <a:bodyPr wrap="square" rtlCol="0">
            <a:spAutoFit/>
          </a:bodyPr>
          <a:lstStyle/>
          <a:p>
            <a:r>
              <a:rPr lang="en-US" dirty="0">
                <a:solidFill>
                  <a:schemeClr val="accent1">
                    <a:lumMod val="75000"/>
                  </a:schemeClr>
                </a:solidFill>
              </a:rPr>
              <a:t>Daily Revenue Rate, Partial periods </a:t>
            </a:r>
            <a:endParaRPr lang="en-US" b="0" dirty="0">
              <a:solidFill>
                <a:schemeClr val="accent1">
                  <a:lumMod val="75000"/>
                </a:schemeClr>
              </a:solidFill>
            </a:endParaRPr>
          </a:p>
        </p:txBody>
      </p:sp>
      <p:cxnSp>
        <p:nvCxnSpPr>
          <p:cNvPr id="15" name="Straight Arrow Connector 14">
            <a:extLst>
              <a:ext uri="{FF2B5EF4-FFF2-40B4-BE49-F238E27FC236}">
                <a16:creationId xmlns:a16="http://schemas.microsoft.com/office/drawing/2014/main" id="{A7F901F5-EEF6-9E40-A768-7A576AEEB748}"/>
              </a:ext>
            </a:extLst>
          </p:cNvPr>
          <p:cNvCxnSpPr>
            <a:cxnSpLocks/>
          </p:cNvCxnSpPr>
          <p:nvPr/>
        </p:nvCxnSpPr>
        <p:spPr>
          <a:xfrm flipV="1">
            <a:off x="1626261" y="2053446"/>
            <a:ext cx="501514" cy="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5BBF7B2B-C504-981B-95C0-B546E7F39AC3}"/>
              </a:ext>
            </a:extLst>
          </p:cNvPr>
          <p:cNvCxnSpPr>
            <a:cxnSpLocks/>
          </p:cNvCxnSpPr>
          <p:nvPr/>
        </p:nvCxnSpPr>
        <p:spPr>
          <a:xfrm flipV="1">
            <a:off x="3781640" y="2047263"/>
            <a:ext cx="501514" cy="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FC30E66-5E52-03A9-3B3C-29BBFD9BC706}"/>
                  </a:ext>
                </a:extLst>
              </p:cNvPr>
              <p:cNvSpPr txBox="1"/>
              <p:nvPr/>
            </p:nvSpPr>
            <p:spPr>
              <a:xfrm>
                <a:off x="938907" y="3458504"/>
                <a:ext cx="1408926" cy="646331"/>
              </a:xfrm>
              <a:prstGeom prst="rect">
                <a:avLst/>
              </a:prstGeom>
              <a:noFill/>
            </p:spPr>
            <p:txBody>
              <a:bodyPr wrap="square" rtlCol="0">
                <a:spAutoFit/>
              </a:bodyPr>
              <a:lstStyle/>
              <a:p>
                <a:r>
                  <a:rPr lang="en-US" dirty="0">
                    <a:solidFill>
                      <a:schemeClr val="accent1">
                        <a:lumMod val="75000"/>
                      </a:schemeClr>
                    </a:solidFill>
                  </a:rPr>
                  <a:t>Transaction</a:t>
                </a:r>
                <a14:m>
                  <m:oMath xmlns:m="http://schemas.openxmlformats.org/officeDocument/2006/math">
                    <m:r>
                      <a:rPr lang="en-US" b="0" i="1" smtClean="0">
                        <a:solidFill>
                          <a:schemeClr val="accent1">
                            <a:lumMod val="75000"/>
                          </a:schemeClr>
                        </a:solidFill>
                        <a:latin typeface="Cambria Math" panose="02040503050406030204" pitchFamily="18" charset="0"/>
                      </a:rPr>
                      <m:t>  </m:t>
                    </m:r>
                  </m:oMath>
                </a14:m>
                <a:endParaRPr lang="en-US" b="0" dirty="0">
                  <a:solidFill>
                    <a:schemeClr val="accent1">
                      <a:lumMod val="75000"/>
                    </a:schemeClr>
                  </a:solidFill>
                </a:endParaRPr>
              </a:p>
            </p:txBody>
          </p:sp>
        </mc:Choice>
        <mc:Fallback xmlns="">
          <p:sp>
            <p:nvSpPr>
              <p:cNvPr id="19" name="TextBox 18">
                <a:extLst>
                  <a:ext uri="{FF2B5EF4-FFF2-40B4-BE49-F238E27FC236}">
                    <a16:creationId xmlns:a16="http://schemas.microsoft.com/office/drawing/2014/main" id="{7FC30E66-5E52-03A9-3B3C-29BBFD9BC706}"/>
                  </a:ext>
                </a:extLst>
              </p:cNvPr>
              <p:cNvSpPr txBox="1">
                <a:spLocks noRot="1" noChangeAspect="1" noMove="1" noResize="1" noEditPoints="1" noAdjustHandles="1" noChangeArrowheads="1" noChangeShapeType="1" noTextEdit="1"/>
              </p:cNvSpPr>
              <p:nvPr/>
            </p:nvSpPr>
            <p:spPr>
              <a:xfrm>
                <a:off x="938907" y="3458504"/>
                <a:ext cx="1408926" cy="646331"/>
              </a:xfrm>
              <a:prstGeom prst="rect">
                <a:avLst/>
              </a:prstGeom>
              <a:blipFill>
                <a:blip r:embed="rId4"/>
                <a:stretch>
                  <a:fillRect l="-3463" t="-3774"/>
                </a:stretch>
              </a:blipFill>
            </p:spPr>
            <p:txBody>
              <a:bodyPr/>
              <a:lstStyle/>
              <a:p>
                <a:r>
                  <a:rPr lang="en-AE">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ED41652-6AA5-1AB5-7E1F-000F2A200060}"/>
                  </a:ext>
                </a:extLst>
              </p:cNvPr>
              <p:cNvSpPr txBox="1"/>
              <p:nvPr/>
            </p:nvSpPr>
            <p:spPr>
              <a:xfrm>
                <a:off x="2606744" y="3463942"/>
                <a:ext cx="1786815" cy="369332"/>
              </a:xfrm>
              <a:prstGeom prst="rect">
                <a:avLst/>
              </a:prstGeom>
              <a:noFill/>
            </p:spPr>
            <p:txBody>
              <a:bodyPr wrap="square" rtlCol="0">
                <a:spAutoFit/>
              </a:bodyPr>
              <a:lstStyle/>
              <a:p>
                <a:r>
                  <a:rPr lang="en-US" dirty="0">
                    <a:solidFill>
                      <a:schemeClr val="accent1">
                        <a:lumMod val="75000"/>
                      </a:schemeClr>
                    </a:solidFill>
                  </a:rPr>
                  <a:t>Transaction</a:t>
                </a:r>
                <a14:m>
                  <m:oMath xmlns:m="http://schemas.openxmlformats.org/officeDocument/2006/math">
                    <m:r>
                      <m:rPr>
                        <m:sty m:val="p"/>
                      </m:rPr>
                      <a:rPr lang="en-US" b="0" i="0" smtClean="0">
                        <a:solidFill>
                          <a:schemeClr val="accent1">
                            <a:lumMod val="75000"/>
                          </a:schemeClr>
                        </a:solidFill>
                        <a:latin typeface="Cambria Math" panose="02040503050406030204" pitchFamily="18" charset="0"/>
                      </a:rPr>
                      <m:t>s</m:t>
                    </m:r>
                    <m:r>
                      <a:rPr lang="en-US">
                        <a:solidFill>
                          <a:schemeClr val="accent1">
                            <a:lumMod val="75000"/>
                          </a:schemeClr>
                        </a:solidFill>
                        <a:latin typeface="Cambria Math" panose="02040503050406030204" pitchFamily="18" charset="0"/>
                      </a:rPr>
                      <m:t>   </m:t>
                    </m:r>
                  </m:oMath>
                </a14:m>
                <a:endParaRPr lang="en-US" dirty="0">
                  <a:solidFill>
                    <a:schemeClr val="accent1">
                      <a:lumMod val="75000"/>
                    </a:schemeClr>
                  </a:solidFill>
                </a:endParaRPr>
              </a:p>
            </p:txBody>
          </p:sp>
        </mc:Choice>
        <mc:Fallback xmlns="">
          <p:sp>
            <p:nvSpPr>
              <p:cNvPr id="20" name="TextBox 19">
                <a:extLst>
                  <a:ext uri="{FF2B5EF4-FFF2-40B4-BE49-F238E27FC236}">
                    <a16:creationId xmlns:a16="http://schemas.microsoft.com/office/drawing/2014/main" id="{CED41652-6AA5-1AB5-7E1F-000F2A200060}"/>
                  </a:ext>
                </a:extLst>
              </p:cNvPr>
              <p:cNvSpPr txBox="1">
                <a:spLocks noRot="1" noChangeAspect="1" noMove="1" noResize="1" noEditPoints="1" noAdjustHandles="1" noChangeArrowheads="1" noChangeShapeType="1" noTextEdit="1"/>
              </p:cNvSpPr>
              <p:nvPr/>
            </p:nvSpPr>
            <p:spPr>
              <a:xfrm>
                <a:off x="2606744" y="3463942"/>
                <a:ext cx="1786815" cy="369332"/>
              </a:xfrm>
              <a:prstGeom prst="rect">
                <a:avLst/>
              </a:prstGeom>
              <a:blipFill>
                <a:blip r:embed="rId5"/>
                <a:stretch>
                  <a:fillRect l="-3072" t="-6557" b="-26230"/>
                </a:stretch>
              </a:blipFill>
            </p:spPr>
            <p:txBody>
              <a:bodyPr/>
              <a:lstStyle/>
              <a:p>
                <a:r>
                  <a:rPr lang="en-AE">
                    <a:noFill/>
                  </a:rPr>
                  <a:t> </a:t>
                </a:r>
              </a:p>
            </p:txBody>
          </p:sp>
        </mc:Fallback>
      </mc:AlternateContent>
      <p:sp>
        <p:nvSpPr>
          <p:cNvPr id="21" name="TextBox 20">
            <a:extLst>
              <a:ext uri="{FF2B5EF4-FFF2-40B4-BE49-F238E27FC236}">
                <a16:creationId xmlns:a16="http://schemas.microsoft.com/office/drawing/2014/main" id="{6FFD2CA1-3AAE-3452-86BD-CD462A9227D7}"/>
              </a:ext>
            </a:extLst>
          </p:cNvPr>
          <p:cNvSpPr txBox="1"/>
          <p:nvPr/>
        </p:nvSpPr>
        <p:spPr>
          <a:xfrm>
            <a:off x="4389291" y="3458503"/>
            <a:ext cx="2101323" cy="369332"/>
          </a:xfrm>
          <a:prstGeom prst="rect">
            <a:avLst/>
          </a:prstGeom>
          <a:noFill/>
        </p:spPr>
        <p:txBody>
          <a:bodyPr wrap="square" rtlCol="0">
            <a:spAutoFit/>
          </a:bodyPr>
          <a:lstStyle/>
          <a:p>
            <a:r>
              <a:rPr lang="en-US" dirty="0">
                <a:solidFill>
                  <a:schemeClr val="accent1">
                    <a:lumMod val="75000"/>
                  </a:schemeClr>
                </a:solidFill>
              </a:rPr>
              <a:t>(Line Items/rules)</a:t>
            </a:r>
            <a:endParaRPr lang="en-US" b="0" dirty="0">
              <a:solidFill>
                <a:schemeClr val="accent1">
                  <a:lumMod val="75000"/>
                </a:schemeClr>
              </a:solidFill>
            </a:endParaRPr>
          </a:p>
        </p:txBody>
      </p:sp>
      <p:cxnSp>
        <p:nvCxnSpPr>
          <p:cNvPr id="22" name="Straight Arrow Connector 21">
            <a:extLst>
              <a:ext uri="{FF2B5EF4-FFF2-40B4-BE49-F238E27FC236}">
                <a16:creationId xmlns:a16="http://schemas.microsoft.com/office/drawing/2014/main" id="{53B1A46F-3FB3-E560-59DB-7556FD871119}"/>
              </a:ext>
            </a:extLst>
          </p:cNvPr>
          <p:cNvCxnSpPr>
            <a:cxnSpLocks/>
          </p:cNvCxnSpPr>
          <p:nvPr/>
        </p:nvCxnSpPr>
        <p:spPr>
          <a:xfrm flipV="1">
            <a:off x="3976024" y="3664521"/>
            <a:ext cx="501514" cy="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DCBC04C2-379C-ED71-E7AE-004CBB46638F}"/>
              </a:ext>
            </a:extLst>
          </p:cNvPr>
          <p:cNvSpPr txBox="1"/>
          <p:nvPr/>
        </p:nvSpPr>
        <p:spPr>
          <a:xfrm>
            <a:off x="641473" y="3764065"/>
            <a:ext cx="5647477" cy="646331"/>
          </a:xfrm>
          <a:prstGeom prst="rect">
            <a:avLst/>
          </a:prstGeom>
          <a:noFill/>
        </p:spPr>
        <p:txBody>
          <a:bodyPr wrap="square">
            <a:spAutoFit/>
          </a:bodyPr>
          <a:lstStyle/>
          <a:p>
            <a:r>
              <a:rPr lang="en-US" dirty="0">
                <a:solidFill>
                  <a:schemeClr val="accent1">
                    <a:lumMod val="75000"/>
                  </a:schemeClr>
                </a:solidFill>
              </a:rPr>
              <a:t>3. when we choose the rule in line we will choose the third rule</a:t>
            </a:r>
            <a:endParaRPr lang="en-AE" dirty="0">
              <a:solidFill>
                <a:schemeClr val="accent1">
                  <a:lumMod val="75000"/>
                </a:schemeClr>
              </a:solidFill>
            </a:endParaRPr>
          </a:p>
        </p:txBody>
      </p:sp>
      <p:sp>
        <p:nvSpPr>
          <p:cNvPr id="27" name="TextBox 26">
            <a:extLst>
              <a:ext uri="{FF2B5EF4-FFF2-40B4-BE49-F238E27FC236}">
                <a16:creationId xmlns:a16="http://schemas.microsoft.com/office/drawing/2014/main" id="{63011607-30F8-9BA1-8852-AD501B492797}"/>
              </a:ext>
            </a:extLst>
          </p:cNvPr>
          <p:cNvSpPr txBox="1"/>
          <p:nvPr/>
        </p:nvSpPr>
        <p:spPr>
          <a:xfrm>
            <a:off x="938907" y="4588316"/>
            <a:ext cx="707951" cy="369332"/>
          </a:xfrm>
          <a:prstGeom prst="rect">
            <a:avLst/>
          </a:prstGeom>
          <a:noFill/>
        </p:spPr>
        <p:txBody>
          <a:bodyPr wrap="square" rtlCol="0">
            <a:spAutoFit/>
          </a:bodyPr>
          <a:lstStyle/>
          <a:p>
            <a:r>
              <a:rPr lang="en-US" dirty="0">
                <a:solidFill>
                  <a:schemeClr val="accent1">
                    <a:lumMod val="75000"/>
                  </a:schemeClr>
                </a:solidFill>
              </a:rPr>
              <a:t>tools</a:t>
            </a:r>
          </a:p>
        </p:txBody>
      </p:sp>
      <p:cxnSp>
        <p:nvCxnSpPr>
          <p:cNvPr id="28" name="Straight Arrow Connector 27">
            <a:extLst>
              <a:ext uri="{FF2B5EF4-FFF2-40B4-BE49-F238E27FC236}">
                <a16:creationId xmlns:a16="http://schemas.microsoft.com/office/drawing/2014/main" id="{E18DB930-B1F1-F502-CE35-D149995D0802}"/>
              </a:ext>
            </a:extLst>
          </p:cNvPr>
          <p:cNvCxnSpPr>
            <a:cxnSpLocks/>
          </p:cNvCxnSpPr>
          <p:nvPr/>
        </p:nvCxnSpPr>
        <p:spPr>
          <a:xfrm flipV="1">
            <a:off x="1568310" y="4799972"/>
            <a:ext cx="501514" cy="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8D189984-E3F9-E312-B182-0CA145159FE0}"/>
              </a:ext>
            </a:extLst>
          </p:cNvPr>
          <p:cNvSpPr txBox="1"/>
          <p:nvPr/>
        </p:nvSpPr>
        <p:spPr>
          <a:xfrm>
            <a:off x="2100944" y="4588316"/>
            <a:ext cx="2114367" cy="369332"/>
          </a:xfrm>
          <a:prstGeom prst="rect">
            <a:avLst/>
          </a:prstGeom>
          <a:noFill/>
        </p:spPr>
        <p:txBody>
          <a:bodyPr wrap="square" rtlCol="0">
            <a:spAutoFit/>
          </a:bodyPr>
          <a:lstStyle/>
          <a:p>
            <a:r>
              <a:rPr lang="en-US" dirty="0">
                <a:solidFill>
                  <a:schemeClr val="accent1">
                    <a:lumMod val="75000"/>
                  </a:schemeClr>
                </a:solidFill>
              </a:rPr>
              <a:t>Create Accounting</a:t>
            </a:r>
          </a:p>
        </p:txBody>
      </p:sp>
      <p:sp>
        <p:nvSpPr>
          <p:cNvPr id="30" name="TextBox 29">
            <a:extLst>
              <a:ext uri="{FF2B5EF4-FFF2-40B4-BE49-F238E27FC236}">
                <a16:creationId xmlns:a16="http://schemas.microsoft.com/office/drawing/2014/main" id="{EE0C8E0E-57DE-67FE-ADF3-A971D20BFAF1}"/>
              </a:ext>
            </a:extLst>
          </p:cNvPr>
          <p:cNvSpPr txBox="1"/>
          <p:nvPr/>
        </p:nvSpPr>
        <p:spPr>
          <a:xfrm>
            <a:off x="938907" y="4857531"/>
            <a:ext cx="707951" cy="369332"/>
          </a:xfrm>
          <a:prstGeom prst="rect">
            <a:avLst/>
          </a:prstGeom>
          <a:noFill/>
        </p:spPr>
        <p:txBody>
          <a:bodyPr wrap="square" rtlCol="0">
            <a:spAutoFit/>
          </a:bodyPr>
          <a:lstStyle/>
          <a:p>
            <a:r>
              <a:rPr lang="en-US" dirty="0">
                <a:solidFill>
                  <a:schemeClr val="accent1">
                    <a:lumMod val="75000"/>
                  </a:schemeClr>
                </a:solidFill>
              </a:rPr>
              <a:t>tools</a:t>
            </a:r>
          </a:p>
        </p:txBody>
      </p:sp>
      <p:cxnSp>
        <p:nvCxnSpPr>
          <p:cNvPr id="31" name="Straight Arrow Connector 30">
            <a:extLst>
              <a:ext uri="{FF2B5EF4-FFF2-40B4-BE49-F238E27FC236}">
                <a16:creationId xmlns:a16="http://schemas.microsoft.com/office/drawing/2014/main" id="{2C2D83DB-CD02-4FAF-6FAF-380C7B7635A0}"/>
              </a:ext>
            </a:extLst>
          </p:cNvPr>
          <p:cNvCxnSpPr>
            <a:cxnSpLocks/>
          </p:cNvCxnSpPr>
          <p:nvPr/>
        </p:nvCxnSpPr>
        <p:spPr>
          <a:xfrm flipV="1">
            <a:off x="1568310" y="5059856"/>
            <a:ext cx="501514" cy="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278DBD65-F854-1D96-52F8-AAA13B209499}"/>
              </a:ext>
            </a:extLst>
          </p:cNvPr>
          <p:cNvSpPr txBox="1"/>
          <p:nvPr/>
        </p:nvSpPr>
        <p:spPr>
          <a:xfrm>
            <a:off x="2100944" y="4857531"/>
            <a:ext cx="2114367" cy="369332"/>
          </a:xfrm>
          <a:prstGeom prst="rect">
            <a:avLst/>
          </a:prstGeom>
          <a:noFill/>
        </p:spPr>
        <p:txBody>
          <a:bodyPr wrap="square" rtlCol="0">
            <a:spAutoFit/>
          </a:bodyPr>
          <a:lstStyle/>
          <a:p>
            <a:r>
              <a:rPr lang="en-US" dirty="0">
                <a:solidFill>
                  <a:schemeClr val="accent1">
                    <a:lumMod val="75000"/>
                  </a:schemeClr>
                </a:solidFill>
              </a:rPr>
              <a:t>view Accounting</a:t>
            </a:r>
          </a:p>
        </p:txBody>
      </p:sp>
      <p:sp>
        <p:nvSpPr>
          <p:cNvPr id="33" name="TextBox 32">
            <a:extLst>
              <a:ext uri="{FF2B5EF4-FFF2-40B4-BE49-F238E27FC236}">
                <a16:creationId xmlns:a16="http://schemas.microsoft.com/office/drawing/2014/main" id="{E376FBED-2AC3-4EA9-B96A-1838ABED0133}"/>
              </a:ext>
            </a:extLst>
          </p:cNvPr>
          <p:cNvSpPr txBox="1"/>
          <p:nvPr/>
        </p:nvSpPr>
        <p:spPr>
          <a:xfrm>
            <a:off x="641473" y="4313194"/>
            <a:ext cx="3648269" cy="369332"/>
          </a:xfrm>
          <a:prstGeom prst="rect">
            <a:avLst/>
          </a:prstGeom>
          <a:noFill/>
        </p:spPr>
        <p:txBody>
          <a:bodyPr wrap="square" rtlCol="0">
            <a:spAutoFit/>
          </a:bodyPr>
          <a:lstStyle/>
          <a:p>
            <a:r>
              <a:rPr lang="en-US" dirty="0">
                <a:solidFill>
                  <a:schemeClr val="accent1">
                    <a:lumMod val="75000"/>
                  </a:schemeClr>
                </a:solidFill>
              </a:rPr>
              <a:t>4. From the menu bar:</a:t>
            </a:r>
            <a:endParaRPr lang="en-AE" dirty="0">
              <a:solidFill>
                <a:schemeClr val="accent1">
                  <a:lumMod val="75000"/>
                </a:schemeClr>
              </a:solidFill>
            </a:endParaRPr>
          </a:p>
        </p:txBody>
      </p:sp>
      <p:sp>
        <p:nvSpPr>
          <p:cNvPr id="35" name="TextBox 34">
            <a:extLst>
              <a:ext uri="{FF2B5EF4-FFF2-40B4-BE49-F238E27FC236}">
                <a16:creationId xmlns:a16="http://schemas.microsoft.com/office/drawing/2014/main" id="{8D71E346-8D19-DB70-B60A-C9D98D00AFFF}"/>
              </a:ext>
            </a:extLst>
          </p:cNvPr>
          <p:cNvSpPr txBox="1"/>
          <p:nvPr/>
        </p:nvSpPr>
        <p:spPr>
          <a:xfrm>
            <a:off x="641473" y="5202408"/>
            <a:ext cx="5503689" cy="923330"/>
          </a:xfrm>
          <a:prstGeom prst="rect">
            <a:avLst/>
          </a:prstGeom>
          <a:noFill/>
        </p:spPr>
        <p:txBody>
          <a:bodyPr wrap="square" rtlCol="0">
            <a:spAutoFit/>
          </a:bodyPr>
          <a:lstStyle/>
          <a:p>
            <a:r>
              <a:rPr lang="en-US" dirty="0">
                <a:solidFill>
                  <a:schemeClr val="accent1">
                    <a:lumMod val="75000"/>
                  </a:schemeClr>
                </a:solidFill>
              </a:rPr>
              <a:t>In the end, we find that the invoice came at the beginning of the period and the percentage will be calculated according to the start and end date</a:t>
            </a:r>
          </a:p>
        </p:txBody>
      </p:sp>
      <p:pic>
        <p:nvPicPr>
          <p:cNvPr id="41" name="Content Placeholder 5">
            <a:extLst>
              <a:ext uri="{FF2B5EF4-FFF2-40B4-BE49-F238E27FC236}">
                <a16:creationId xmlns:a16="http://schemas.microsoft.com/office/drawing/2014/main" id="{49F83694-CCE4-814F-1383-1D6D5F1EB1AA}"/>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6331200" y="480648"/>
            <a:ext cx="5611984" cy="5556257"/>
          </a:xfrm>
        </p:spPr>
      </p:pic>
      <p:cxnSp>
        <p:nvCxnSpPr>
          <p:cNvPr id="42" name="Straight Arrow Connector 41">
            <a:extLst>
              <a:ext uri="{FF2B5EF4-FFF2-40B4-BE49-F238E27FC236}">
                <a16:creationId xmlns:a16="http://schemas.microsoft.com/office/drawing/2014/main" id="{B91E4A31-7F2C-325E-369D-A8B3CCEFD787}"/>
              </a:ext>
            </a:extLst>
          </p:cNvPr>
          <p:cNvCxnSpPr>
            <a:cxnSpLocks/>
          </p:cNvCxnSpPr>
          <p:nvPr/>
        </p:nvCxnSpPr>
        <p:spPr>
          <a:xfrm flipV="1">
            <a:off x="2207870" y="3669017"/>
            <a:ext cx="501514" cy="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3" name="Picture 42">
            <a:extLst>
              <a:ext uri="{FF2B5EF4-FFF2-40B4-BE49-F238E27FC236}">
                <a16:creationId xmlns:a16="http://schemas.microsoft.com/office/drawing/2014/main" id="{DA6C58DF-6D90-6950-2A3B-FB46E63D7B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31200" y="480648"/>
            <a:ext cx="5611984" cy="5555456"/>
          </a:xfrm>
          <a:prstGeom prst="rect">
            <a:avLst/>
          </a:prstGeom>
        </p:spPr>
      </p:pic>
      <p:pic>
        <p:nvPicPr>
          <p:cNvPr id="44" name="Picture 43">
            <a:extLst>
              <a:ext uri="{FF2B5EF4-FFF2-40B4-BE49-F238E27FC236}">
                <a16:creationId xmlns:a16="http://schemas.microsoft.com/office/drawing/2014/main" id="{5C133E6C-31F0-1D38-6ECF-80BE5769545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20070" y="479847"/>
            <a:ext cx="5647477" cy="5555857"/>
          </a:xfrm>
          <a:prstGeom prst="rect">
            <a:avLst/>
          </a:prstGeom>
        </p:spPr>
      </p:pic>
      <p:pic>
        <p:nvPicPr>
          <p:cNvPr id="45" name="Picture 44">
            <a:extLst>
              <a:ext uri="{FF2B5EF4-FFF2-40B4-BE49-F238E27FC236}">
                <a16:creationId xmlns:a16="http://schemas.microsoft.com/office/drawing/2014/main" id="{291FF64B-1ABD-970E-0375-BB340885404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99271" y="474808"/>
            <a:ext cx="5668276" cy="5562898"/>
          </a:xfrm>
          <a:prstGeom prst="rect">
            <a:avLst/>
          </a:prstGeom>
        </p:spPr>
      </p:pic>
      <p:pic>
        <p:nvPicPr>
          <p:cNvPr id="46" name="Picture 45">
            <a:extLst>
              <a:ext uri="{FF2B5EF4-FFF2-40B4-BE49-F238E27FC236}">
                <a16:creationId xmlns:a16="http://schemas.microsoft.com/office/drawing/2014/main" id="{F599EB93-53D4-D55E-D38D-B290DFEA544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31200" y="472806"/>
            <a:ext cx="5611984" cy="5555857"/>
          </a:xfrm>
          <a:prstGeom prst="rect">
            <a:avLst/>
          </a:prstGeom>
        </p:spPr>
      </p:pic>
      <p:pic>
        <p:nvPicPr>
          <p:cNvPr id="47" name="Picture 46">
            <a:extLst>
              <a:ext uri="{FF2B5EF4-FFF2-40B4-BE49-F238E27FC236}">
                <a16:creationId xmlns:a16="http://schemas.microsoft.com/office/drawing/2014/main" id="{FD36CC76-63A6-B73D-53BC-3EF9AEC2C60E}"/>
              </a:ext>
            </a:extLst>
          </p:cNvPr>
          <p:cNvPicPr>
            <a:picLocks noChangeAspect="1"/>
          </p:cNvPicPr>
          <p:nvPr/>
        </p:nvPicPr>
        <p:blipFill>
          <a:blip r:embed="rId11">
            <a:extLst>
              <a:ext uri="{28A0092B-C50C-407E-A947-70E740481C1C}">
                <a14:useLocalDpi xmlns:a14="http://schemas.microsoft.com/office/drawing/2010/main" val="0"/>
              </a:ext>
            </a:extLst>
          </a:blip>
          <a:srcRect l="5929"/>
          <a:stretch/>
        </p:blipFill>
        <p:spPr>
          <a:xfrm>
            <a:off x="6320069" y="465765"/>
            <a:ext cx="5647477" cy="5555456"/>
          </a:xfrm>
          <a:prstGeom prst="rect">
            <a:avLst/>
          </a:prstGeom>
        </p:spPr>
      </p:pic>
      <p:pic>
        <p:nvPicPr>
          <p:cNvPr id="48" name="Picture 47">
            <a:extLst>
              <a:ext uri="{FF2B5EF4-FFF2-40B4-BE49-F238E27FC236}">
                <a16:creationId xmlns:a16="http://schemas.microsoft.com/office/drawing/2014/main" id="{4B2609BE-F467-F96A-4AA8-0BAA08A7FB0E}"/>
              </a:ext>
            </a:extLst>
          </p:cNvPr>
          <p:cNvPicPr>
            <a:picLocks noChangeAspect="1"/>
          </p:cNvPicPr>
          <p:nvPr/>
        </p:nvPicPr>
        <p:blipFill>
          <a:blip r:embed="rId12">
            <a:extLst>
              <a:ext uri="{28A0092B-C50C-407E-A947-70E740481C1C}">
                <a14:useLocalDpi xmlns:a14="http://schemas.microsoft.com/office/drawing/2010/main" val="0"/>
              </a:ext>
            </a:extLst>
          </a:blip>
          <a:srcRect r="3022" b="14036"/>
          <a:stretch/>
        </p:blipFill>
        <p:spPr>
          <a:xfrm>
            <a:off x="6331199" y="458323"/>
            <a:ext cx="5611983" cy="5562898"/>
          </a:xfrm>
          <a:prstGeom prst="rect">
            <a:avLst/>
          </a:prstGeom>
        </p:spPr>
      </p:pic>
    </p:spTree>
    <p:extLst>
      <p:ext uri="{BB962C8B-B14F-4D97-AF65-F5344CB8AC3E}">
        <p14:creationId xmlns:p14="http://schemas.microsoft.com/office/powerpoint/2010/main" val="200531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500"/>
                                        <p:tgtEl>
                                          <p:spTgt spid="4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2" presetClass="entr" presetSubtype="4" fill="hold" nodeType="withEffect">
                                  <p:stCondLst>
                                    <p:cond delay="0"/>
                                  </p:stCondLst>
                                  <p:childTnLst>
                                    <p:set>
                                      <p:cBhvr>
                                        <p:cTn id="41" dur="1" fill="hold">
                                          <p:stCondLst>
                                            <p:cond delay="0"/>
                                          </p:stCondLst>
                                        </p:cTn>
                                        <p:tgtEl>
                                          <p:spTgt spid="43"/>
                                        </p:tgtEl>
                                        <p:attrNameLst>
                                          <p:attrName>style.visibility</p:attrName>
                                        </p:attrNameLst>
                                      </p:cBhvr>
                                      <p:to>
                                        <p:strVal val="visible"/>
                                      </p:to>
                                    </p:set>
                                    <p:anim calcmode="lin" valueType="num">
                                      <p:cBhvr additive="base">
                                        <p:cTn id="42" dur="500" fill="hold"/>
                                        <p:tgtEl>
                                          <p:spTgt spid="43"/>
                                        </p:tgtEl>
                                        <p:attrNameLst>
                                          <p:attrName>ppt_x</p:attrName>
                                        </p:attrNameLst>
                                      </p:cBhvr>
                                      <p:tavLst>
                                        <p:tav tm="0">
                                          <p:val>
                                            <p:strVal val="#ppt_x"/>
                                          </p:val>
                                        </p:tav>
                                        <p:tav tm="100000">
                                          <p:val>
                                            <p:strVal val="#ppt_x"/>
                                          </p:val>
                                        </p:tav>
                                      </p:tavLst>
                                    </p:anim>
                                    <p:anim calcmode="lin" valueType="num">
                                      <p:cBhvr additive="base">
                                        <p:cTn id="43"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anim calcmode="lin" valueType="num">
                                      <p:cBhvr additive="base">
                                        <p:cTn id="48" dur="500" fill="hold"/>
                                        <p:tgtEl>
                                          <p:spTgt spid="19"/>
                                        </p:tgtEl>
                                        <p:attrNameLst>
                                          <p:attrName>ppt_x</p:attrName>
                                        </p:attrNameLst>
                                      </p:cBhvr>
                                      <p:tavLst>
                                        <p:tav tm="0">
                                          <p:val>
                                            <p:strVal val="#ppt_x"/>
                                          </p:val>
                                        </p:tav>
                                        <p:tav tm="100000">
                                          <p:val>
                                            <p:strVal val="#ppt_x"/>
                                          </p:val>
                                        </p:tav>
                                      </p:tavLst>
                                    </p:anim>
                                    <p:anim calcmode="lin" valueType="num">
                                      <p:cBhvr additive="base">
                                        <p:cTn id="49" dur="500" fill="hold"/>
                                        <p:tgtEl>
                                          <p:spTgt spid="19"/>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42"/>
                                        </p:tgtEl>
                                        <p:attrNameLst>
                                          <p:attrName>style.visibility</p:attrName>
                                        </p:attrNameLst>
                                      </p:cBhvr>
                                      <p:to>
                                        <p:strVal val="visible"/>
                                      </p:to>
                                    </p:set>
                                    <p:anim calcmode="lin" valueType="num">
                                      <p:cBhvr additive="base">
                                        <p:cTn id="52" dur="500" fill="hold"/>
                                        <p:tgtEl>
                                          <p:spTgt spid="42"/>
                                        </p:tgtEl>
                                        <p:attrNameLst>
                                          <p:attrName>ppt_x</p:attrName>
                                        </p:attrNameLst>
                                      </p:cBhvr>
                                      <p:tavLst>
                                        <p:tav tm="0">
                                          <p:val>
                                            <p:strVal val="#ppt_x"/>
                                          </p:val>
                                        </p:tav>
                                        <p:tav tm="100000">
                                          <p:val>
                                            <p:strVal val="#ppt_x"/>
                                          </p:val>
                                        </p:tav>
                                      </p:tavLst>
                                    </p:anim>
                                    <p:anim calcmode="lin" valueType="num">
                                      <p:cBhvr additive="base">
                                        <p:cTn id="53" dur="500" fill="hold"/>
                                        <p:tgtEl>
                                          <p:spTgt spid="42"/>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 calcmode="lin" valueType="num">
                                      <p:cBhvr additive="base">
                                        <p:cTn id="56" dur="500" fill="hold"/>
                                        <p:tgtEl>
                                          <p:spTgt spid="20"/>
                                        </p:tgtEl>
                                        <p:attrNameLst>
                                          <p:attrName>ppt_x</p:attrName>
                                        </p:attrNameLst>
                                      </p:cBhvr>
                                      <p:tavLst>
                                        <p:tav tm="0">
                                          <p:val>
                                            <p:strVal val="#ppt_x"/>
                                          </p:val>
                                        </p:tav>
                                        <p:tav tm="100000">
                                          <p:val>
                                            <p:strVal val="#ppt_x"/>
                                          </p:val>
                                        </p:tav>
                                      </p:tavLst>
                                    </p:anim>
                                    <p:anim calcmode="lin" valueType="num">
                                      <p:cBhvr additive="base">
                                        <p:cTn id="57" dur="500" fill="hold"/>
                                        <p:tgtEl>
                                          <p:spTgt spid="20"/>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22"/>
                                        </p:tgtEl>
                                        <p:attrNameLst>
                                          <p:attrName>style.visibility</p:attrName>
                                        </p:attrNameLst>
                                      </p:cBhvr>
                                      <p:to>
                                        <p:strVal val="visible"/>
                                      </p:to>
                                    </p:set>
                                    <p:anim calcmode="lin" valueType="num">
                                      <p:cBhvr additive="base">
                                        <p:cTn id="60" dur="500" fill="hold"/>
                                        <p:tgtEl>
                                          <p:spTgt spid="22"/>
                                        </p:tgtEl>
                                        <p:attrNameLst>
                                          <p:attrName>ppt_x</p:attrName>
                                        </p:attrNameLst>
                                      </p:cBhvr>
                                      <p:tavLst>
                                        <p:tav tm="0">
                                          <p:val>
                                            <p:strVal val="#ppt_x"/>
                                          </p:val>
                                        </p:tav>
                                        <p:tav tm="100000">
                                          <p:val>
                                            <p:strVal val="#ppt_x"/>
                                          </p:val>
                                        </p:tav>
                                      </p:tavLst>
                                    </p:anim>
                                    <p:anim calcmode="lin" valueType="num">
                                      <p:cBhvr additive="base">
                                        <p:cTn id="61" dur="500" fill="hold"/>
                                        <p:tgtEl>
                                          <p:spTgt spid="22"/>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 calcmode="lin" valueType="num">
                                      <p:cBhvr additive="base">
                                        <p:cTn id="64" dur="500" fill="hold"/>
                                        <p:tgtEl>
                                          <p:spTgt spid="21"/>
                                        </p:tgtEl>
                                        <p:attrNameLst>
                                          <p:attrName>ppt_x</p:attrName>
                                        </p:attrNameLst>
                                      </p:cBhvr>
                                      <p:tavLst>
                                        <p:tav tm="0">
                                          <p:val>
                                            <p:strVal val="#ppt_x"/>
                                          </p:val>
                                        </p:tav>
                                        <p:tav tm="100000">
                                          <p:val>
                                            <p:strVal val="#ppt_x"/>
                                          </p:val>
                                        </p:tav>
                                      </p:tavLst>
                                    </p:anim>
                                    <p:anim calcmode="lin" valueType="num">
                                      <p:cBhvr additive="base">
                                        <p:cTn id="65" dur="500" fill="hold"/>
                                        <p:tgtEl>
                                          <p:spTgt spid="21"/>
                                        </p:tgtEl>
                                        <p:attrNameLst>
                                          <p:attrName>ppt_y</p:attrName>
                                        </p:attrNameLst>
                                      </p:cBhvr>
                                      <p:tavLst>
                                        <p:tav tm="0">
                                          <p:val>
                                            <p:strVal val="1+#ppt_h/2"/>
                                          </p:val>
                                        </p:tav>
                                        <p:tav tm="100000">
                                          <p:val>
                                            <p:strVal val="#ppt_y"/>
                                          </p:val>
                                        </p:tav>
                                      </p:tavLst>
                                    </p:anim>
                                  </p:childTnLst>
                                </p:cTn>
                              </p:par>
                              <p:par>
                                <p:cTn id="66" presetID="2" presetClass="entr" presetSubtype="4" fill="hold" nodeType="withEffect">
                                  <p:stCondLst>
                                    <p:cond delay="0"/>
                                  </p:stCondLst>
                                  <p:childTnLst>
                                    <p:set>
                                      <p:cBhvr>
                                        <p:cTn id="67" dur="1" fill="hold">
                                          <p:stCondLst>
                                            <p:cond delay="0"/>
                                          </p:stCondLst>
                                        </p:cTn>
                                        <p:tgtEl>
                                          <p:spTgt spid="44"/>
                                        </p:tgtEl>
                                        <p:attrNameLst>
                                          <p:attrName>style.visibility</p:attrName>
                                        </p:attrNameLst>
                                      </p:cBhvr>
                                      <p:to>
                                        <p:strVal val="visible"/>
                                      </p:to>
                                    </p:set>
                                    <p:anim calcmode="lin" valueType="num">
                                      <p:cBhvr additive="base">
                                        <p:cTn id="68" dur="500" fill="hold"/>
                                        <p:tgtEl>
                                          <p:spTgt spid="44"/>
                                        </p:tgtEl>
                                        <p:attrNameLst>
                                          <p:attrName>ppt_x</p:attrName>
                                        </p:attrNameLst>
                                      </p:cBhvr>
                                      <p:tavLst>
                                        <p:tav tm="0">
                                          <p:val>
                                            <p:strVal val="#ppt_x"/>
                                          </p:val>
                                        </p:tav>
                                        <p:tav tm="100000">
                                          <p:val>
                                            <p:strVal val="#ppt_x"/>
                                          </p:val>
                                        </p:tav>
                                      </p:tavLst>
                                    </p:anim>
                                    <p:anim calcmode="lin" valueType="num">
                                      <p:cBhvr additive="base">
                                        <p:cTn id="69"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nodeType="clickEffect">
                                  <p:stCondLst>
                                    <p:cond delay="0"/>
                                  </p:stCondLst>
                                  <p:childTnLst>
                                    <p:set>
                                      <p:cBhvr>
                                        <p:cTn id="73" dur="1" fill="hold">
                                          <p:stCondLst>
                                            <p:cond delay="0"/>
                                          </p:stCondLst>
                                        </p:cTn>
                                        <p:tgtEl>
                                          <p:spTgt spid="45"/>
                                        </p:tgtEl>
                                        <p:attrNameLst>
                                          <p:attrName>style.visibility</p:attrName>
                                        </p:attrNameLst>
                                      </p:cBhvr>
                                      <p:to>
                                        <p:strVal val="visible"/>
                                      </p:to>
                                    </p:set>
                                    <p:anim calcmode="lin" valueType="num">
                                      <p:cBhvr additive="base">
                                        <p:cTn id="74" dur="500" fill="hold"/>
                                        <p:tgtEl>
                                          <p:spTgt spid="45"/>
                                        </p:tgtEl>
                                        <p:attrNameLst>
                                          <p:attrName>ppt_x</p:attrName>
                                        </p:attrNameLst>
                                      </p:cBhvr>
                                      <p:tavLst>
                                        <p:tav tm="0">
                                          <p:val>
                                            <p:strVal val="#ppt_x"/>
                                          </p:val>
                                        </p:tav>
                                        <p:tav tm="100000">
                                          <p:val>
                                            <p:strVal val="#ppt_x"/>
                                          </p:val>
                                        </p:tav>
                                      </p:tavLst>
                                    </p:anim>
                                    <p:anim calcmode="lin" valueType="num">
                                      <p:cBhvr additive="base">
                                        <p:cTn id="75"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26"/>
                                        </p:tgtEl>
                                        <p:attrNameLst>
                                          <p:attrName>style.visibility</p:attrName>
                                        </p:attrNameLst>
                                      </p:cBhvr>
                                      <p:to>
                                        <p:strVal val="visible"/>
                                      </p:to>
                                    </p:set>
                                    <p:anim calcmode="lin" valueType="num">
                                      <p:cBhvr additive="base">
                                        <p:cTn id="80" dur="500" fill="hold"/>
                                        <p:tgtEl>
                                          <p:spTgt spid="26"/>
                                        </p:tgtEl>
                                        <p:attrNameLst>
                                          <p:attrName>ppt_x</p:attrName>
                                        </p:attrNameLst>
                                      </p:cBhvr>
                                      <p:tavLst>
                                        <p:tav tm="0">
                                          <p:val>
                                            <p:strVal val="#ppt_x"/>
                                          </p:val>
                                        </p:tav>
                                        <p:tav tm="100000">
                                          <p:val>
                                            <p:strVal val="#ppt_x"/>
                                          </p:val>
                                        </p:tav>
                                      </p:tavLst>
                                    </p:anim>
                                    <p:anim calcmode="lin" valueType="num">
                                      <p:cBhvr additive="base">
                                        <p:cTn id="81" dur="500" fill="hold"/>
                                        <p:tgtEl>
                                          <p:spTgt spid="26"/>
                                        </p:tgtEl>
                                        <p:attrNameLst>
                                          <p:attrName>ppt_y</p:attrName>
                                        </p:attrNameLst>
                                      </p:cBhvr>
                                      <p:tavLst>
                                        <p:tav tm="0">
                                          <p:val>
                                            <p:strVal val="1+#ppt_h/2"/>
                                          </p:val>
                                        </p:tav>
                                        <p:tav tm="100000">
                                          <p:val>
                                            <p:strVal val="#ppt_y"/>
                                          </p:val>
                                        </p:tav>
                                      </p:tavLst>
                                    </p:anim>
                                  </p:childTnLst>
                                </p:cTn>
                              </p:par>
                              <p:par>
                                <p:cTn id="82" presetID="2" presetClass="entr" presetSubtype="4" fill="hold" nodeType="withEffect">
                                  <p:stCondLst>
                                    <p:cond delay="0"/>
                                  </p:stCondLst>
                                  <p:childTnLst>
                                    <p:set>
                                      <p:cBhvr>
                                        <p:cTn id="83" dur="1" fill="hold">
                                          <p:stCondLst>
                                            <p:cond delay="0"/>
                                          </p:stCondLst>
                                        </p:cTn>
                                        <p:tgtEl>
                                          <p:spTgt spid="46"/>
                                        </p:tgtEl>
                                        <p:attrNameLst>
                                          <p:attrName>style.visibility</p:attrName>
                                        </p:attrNameLst>
                                      </p:cBhvr>
                                      <p:to>
                                        <p:strVal val="visible"/>
                                      </p:to>
                                    </p:set>
                                    <p:anim calcmode="lin" valueType="num">
                                      <p:cBhvr additive="base">
                                        <p:cTn id="84" dur="500" fill="hold"/>
                                        <p:tgtEl>
                                          <p:spTgt spid="46"/>
                                        </p:tgtEl>
                                        <p:attrNameLst>
                                          <p:attrName>ppt_x</p:attrName>
                                        </p:attrNameLst>
                                      </p:cBhvr>
                                      <p:tavLst>
                                        <p:tav tm="0">
                                          <p:val>
                                            <p:strVal val="#ppt_x"/>
                                          </p:val>
                                        </p:tav>
                                        <p:tav tm="100000">
                                          <p:val>
                                            <p:strVal val="#ppt_x"/>
                                          </p:val>
                                        </p:tav>
                                      </p:tavLst>
                                    </p:anim>
                                    <p:anim calcmode="lin" valueType="num">
                                      <p:cBhvr additive="base">
                                        <p:cTn id="85"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grpId="0" nodeType="clickEffect">
                                  <p:stCondLst>
                                    <p:cond delay="0"/>
                                  </p:stCondLst>
                                  <p:childTnLst>
                                    <p:set>
                                      <p:cBhvr>
                                        <p:cTn id="89" dur="1" fill="hold">
                                          <p:stCondLst>
                                            <p:cond delay="0"/>
                                          </p:stCondLst>
                                        </p:cTn>
                                        <p:tgtEl>
                                          <p:spTgt spid="33"/>
                                        </p:tgtEl>
                                        <p:attrNameLst>
                                          <p:attrName>style.visibility</p:attrName>
                                        </p:attrNameLst>
                                      </p:cBhvr>
                                      <p:to>
                                        <p:strVal val="visible"/>
                                      </p:to>
                                    </p:set>
                                    <p:anim calcmode="lin" valueType="num">
                                      <p:cBhvr additive="base">
                                        <p:cTn id="90" dur="500" fill="hold"/>
                                        <p:tgtEl>
                                          <p:spTgt spid="33"/>
                                        </p:tgtEl>
                                        <p:attrNameLst>
                                          <p:attrName>ppt_x</p:attrName>
                                        </p:attrNameLst>
                                      </p:cBhvr>
                                      <p:tavLst>
                                        <p:tav tm="0">
                                          <p:val>
                                            <p:strVal val="#ppt_x"/>
                                          </p:val>
                                        </p:tav>
                                        <p:tav tm="100000">
                                          <p:val>
                                            <p:strVal val="#ppt_x"/>
                                          </p:val>
                                        </p:tav>
                                      </p:tavLst>
                                    </p:anim>
                                    <p:anim calcmode="lin" valueType="num">
                                      <p:cBhvr additive="base">
                                        <p:cTn id="91" dur="500" fill="hold"/>
                                        <p:tgtEl>
                                          <p:spTgt spid="33"/>
                                        </p:tgtEl>
                                        <p:attrNameLst>
                                          <p:attrName>ppt_y</p:attrName>
                                        </p:attrNameLst>
                                      </p:cBhvr>
                                      <p:tavLst>
                                        <p:tav tm="0">
                                          <p:val>
                                            <p:strVal val="1+#ppt_h/2"/>
                                          </p:val>
                                        </p:tav>
                                        <p:tav tm="100000">
                                          <p:val>
                                            <p:strVal val="#ppt_y"/>
                                          </p:val>
                                        </p:tav>
                                      </p:tavLst>
                                    </p:anim>
                                  </p:childTnLst>
                                </p:cTn>
                              </p:par>
                              <p:par>
                                <p:cTn id="92" presetID="2" presetClass="entr" presetSubtype="4" fill="hold" grpId="0" nodeType="withEffect">
                                  <p:stCondLst>
                                    <p:cond delay="0"/>
                                  </p:stCondLst>
                                  <p:childTnLst>
                                    <p:set>
                                      <p:cBhvr>
                                        <p:cTn id="93" dur="1" fill="hold">
                                          <p:stCondLst>
                                            <p:cond delay="0"/>
                                          </p:stCondLst>
                                        </p:cTn>
                                        <p:tgtEl>
                                          <p:spTgt spid="27"/>
                                        </p:tgtEl>
                                        <p:attrNameLst>
                                          <p:attrName>style.visibility</p:attrName>
                                        </p:attrNameLst>
                                      </p:cBhvr>
                                      <p:to>
                                        <p:strVal val="visible"/>
                                      </p:to>
                                    </p:set>
                                    <p:anim calcmode="lin" valueType="num">
                                      <p:cBhvr additive="base">
                                        <p:cTn id="94" dur="500" fill="hold"/>
                                        <p:tgtEl>
                                          <p:spTgt spid="27"/>
                                        </p:tgtEl>
                                        <p:attrNameLst>
                                          <p:attrName>ppt_x</p:attrName>
                                        </p:attrNameLst>
                                      </p:cBhvr>
                                      <p:tavLst>
                                        <p:tav tm="0">
                                          <p:val>
                                            <p:strVal val="#ppt_x"/>
                                          </p:val>
                                        </p:tav>
                                        <p:tav tm="100000">
                                          <p:val>
                                            <p:strVal val="#ppt_x"/>
                                          </p:val>
                                        </p:tav>
                                      </p:tavLst>
                                    </p:anim>
                                    <p:anim calcmode="lin" valueType="num">
                                      <p:cBhvr additive="base">
                                        <p:cTn id="95" dur="500" fill="hold"/>
                                        <p:tgtEl>
                                          <p:spTgt spid="27"/>
                                        </p:tgtEl>
                                        <p:attrNameLst>
                                          <p:attrName>ppt_y</p:attrName>
                                        </p:attrNameLst>
                                      </p:cBhvr>
                                      <p:tavLst>
                                        <p:tav tm="0">
                                          <p:val>
                                            <p:strVal val="1+#ppt_h/2"/>
                                          </p:val>
                                        </p:tav>
                                        <p:tav tm="100000">
                                          <p:val>
                                            <p:strVal val="#ppt_y"/>
                                          </p:val>
                                        </p:tav>
                                      </p:tavLst>
                                    </p:anim>
                                  </p:childTnLst>
                                </p:cTn>
                              </p:par>
                              <p:par>
                                <p:cTn id="96" presetID="2" presetClass="entr" presetSubtype="4" fill="hold" grpId="0" nodeType="withEffect">
                                  <p:stCondLst>
                                    <p:cond delay="0"/>
                                  </p:stCondLst>
                                  <p:childTnLst>
                                    <p:set>
                                      <p:cBhvr>
                                        <p:cTn id="97" dur="1" fill="hold">
                                          <p:stCondLst>
                                            <p:cond delay="0"/>
                                          </p:stCondLst>
                                        </p:cTn>
                                        <p:tgtEl>
                                          <p:spTgt spid="30"/>
                                        </p:tgtEl>
                                        <p:attrNameLst>
                                          <p:attrName>style.visibility</p:attrName>
                                        </p:attrNameLst>
                                      </p:cBhvr>
                                      <p:to>
                                        <p:strVal val="visible"/>
                                      </p:to>
                                    </p:set>
                                    <p:anim calcmode="lin" valueType="num">
                                      <p:cBhvr additive="base">
                                        <p:cTn id="98" dur="500" fill="hold"/>
                                        <p:tgtEl>
                                          <p:spTgt spid="30"/>
                                        </p:tgtEl>
                                        <p:attrNameLst>
                                          <p:attrName>ppt_x</p:attrName>
                                        </p:attrNameLst>
                                      </p:cBhvr>
                                      <p:tavLst>
                                        <p:tav tm="0">
                                          <p:val>
                                            <p:strVal val="#ppt_x"/>
                                          </p:val>
                                        </p:tav>
                                        <p:tav tm="100000">
                                          <p:val>
                                            <p:strVal val="#ppt_x"/>
                                          </p:val>
                                        </p:tav>
                                      </p:tavLst>
                                    </p:anim>
                                    <p:anim calcmode="lin" valueType="num">
                                      <p:cBhvr additive="base">
                                        <p:cTn id="99" dur="500" fill="hold"/>
                                        <p:tgtEl>
                                          <p:spTgt spid="30"/>
                                        </p:tgtEl>
                                        <p:attrNameLst>
                                          <p:attrName>ppt_y</p:attrName>
                                        </p:attrNameLst>
                                      </p:cBhvr>
                                      <p:tavLst>
                                        <p:tav tm="0">
                                          <p:val>
                                            <p:strVal val="1+#ppt_h/2"/>
                                          </p:val>
                                        </p:tav>
                                        <p:tav tm="100000">
                                          <p:val>
                                            <p:strVal val="#ppt_y"/>
                                          </p:val>
                                        </p:tav>
                                      </p:tavLst>
                                    </p:anim>
                                  </p:childTnLst>
                                </p:cTn>
                              </p:par>
                              <p:par>
                                <p:cTn id="100" presetID="2" presetClass="entr" presetSubtype="4" fill="hold" nodeType="withEffect">
                                  <p:stCondLst>
                                    <p:cond delay="0"/>
                                  </p:stCondLst>
                                  <p:childTnLst>
                                    <p:set>
                                      <p:cBhvr>
                                        <p:cTn id="101" dur="1" fill="hold">
                                          <p:stCondLst>
                                            <p:cond delay="0"/>
                                          </p:stCondLst>
                                        </p:cTn>
                                        <p:tgtEl>
                                          <p:spTgt spid="28"/>
                                        </p:tgtEl>
                                        <p:attrNameLst>
                                          <p:attrName>style.visibility</p:attrName>
                                        </p:attrNameLst>
                                      </p:cBhvr>
                                      <p:to>
                                        <p:strVal val="visible"/>
                                      </p:to>
                                    </p:set>
                                    <p:anim calcmode="lin" valueType="num">
                                      <p:cBhvr additive="base">
                                        <p:cTn id="102" dur="500" fill="hold"/>
                                        <p:tgtEl>
                                          <p:spTgt spid="28"/>
                                        </p:tgtEl>
                                        <p:attrNameLst>
                                          <p:attrName>ppt_x</p:attrName>
                                        </p:attrNameLst>
                                      </p:cBhvr>
                                      <p:tavLst>
                                        <p:tav tm="0">
                                          <p:val>
                                            <p:strVal val="#ppt_x"/>
                                          </p:val>
                                        </p:tav>
                                        <p:tav tm="100000">
                                          <p:val>
                                            <p:strVal val="#ppt_x"/>
                                          </p:val>
                                        </p:tav>
                                      </p:tavLst>
                                    </p:anim>
                                    <p:anim calcmode="lin" valueType="num">
                                      <p:cBhvr additive="base">
                                        <p:cTn id="103" dur="500" fill="hold"/>
                                        <p:tgtEl>
                                          <p:spTgt spid="28"/>
                                        </p:tgtEl>
                                        <p:attrNameLst>
                                          <p:attrName>ppt_y</p:attrName>
                                        </p:attrNameLst>
                                      </p:cBhvr>
                                      <p:tavLst>
                                        <p:tav tm="0">
                                          <p:val>
                                            <p:strVal val="1+#ppt_h/2"/>
                                          </p:val>
                                        </p:tav>
                                        <p:tav tm="100000">
                                          <p:val>
                                            <p:strVal val="#ppt_y"/>
                                          </p:val>
                                        </p:tav>
                                      </p:tavLst>
                                    </p:anim>
                                  </p:childTnLst>
                                </p:cTn>
                              </p:par>
                              <p:par>
                                <p:cTn id="104" presetID="2" presetClass="entr" presetSubtype="4" fill="hold" nodeType="withEffect">
                                  <p:stCondLst>
                                    <p:cond delay="0"/>
                                  </p:stCondLst>
                                  <p:childTnLst>
                                    <p:set>
                                      <p:cBhvr>
                                        <p:cTn id="105" dur="1" fill="hold">
                                          <p:stCondLst>
                                            <p:cond delay="0"/>
                                          </p:stCondLst>
                                        </p:cTn>
                                        <p:tgtEl>
                                          <p:spTgt spid="31"/>
                                        </p:tgtEl>
                                        <p:attrNameLst>
                                          <p:attrName>style.visibility</p:attrName>
                                        </p:attrNameLst>
                                      </p:cBhvr>
                                      <p:to>
                                        <p:strVal val="visible"/>
                                      </p:to>
                                    </p:set>
                                    <p:anim calcmode="lin" valueType="num">
                                      <p:cBhvr additive="base">
                                        <p:cTn id="106" dur="500" fill="hold"/>
                                        <p:tgtEl>
                                          <p:spTgt spid="31"/>
                                        </p:tgtEl>
                                        <p:attrNameLst>
                                          <p:attrName>ppt_x</p:attrName>
                                        </p:attrNameLst>
                                      </p:cBhvr>
                                      <p:tavLst>
                                        <p:tav tm="0">
                                          <p:val>
                                            <p:strVal val="#ppt_x"/>
                                          </p:val>
                                        </p:tav>
                                        <p:tav tm="100000">
                                          <p:val>
                                            <p:strVal val="#ppt_x"/>
                                          </p:val>
                                        </p:tav>
                                      </p:tavLst>
                                    </p:anim>
                                    <p:anim calcmode="lin" valueType="num">
                                      <p:cBhvr additive="base">
                                        <p:cTn id="107" dur="500" fill="hold"/>
                                        <p:tgtEl>
                                          <p:spTgt spid="31"/>
                                        </p:tgtEl>
                                        <p:attrNameLst>
                                          <p:attrName>ppt_y</p:attrName>
                                        </p:attrNameLst>
                                      </p:cBhvr>
                                      <p:tavLst>
                                        <p:tav tm="0">
                                          <p:val>
                                            <p:strVal val="1+#ppt_h/2"/>
                                          </p:val>
                                        </p:tav>
                                        <p:tav tm="100000">
                                          <p:val>
                                            <p:strVal val="#ppt_y"/>
                                          </p:val>
                                        </p:tav>
                                      </p:tavLst>
                                    </p:anim>
                                  </p:childTnLst>
                                </p:cTn>
                              </p:par>
                              <p:par>
                                <p:cTn id="108" presetID="2" presetClass="entr" presetSubtype="4" fill="hold" grpId="0" nodeType="withEffect">
                                  <p:stCondLst>
                                    <p:cond delay="0"/>
                                  </p:stCondLst>
                                  <p:childTnLst>
                                    <p:set>
                                      <p:cBhvr>
                                        <p:cTn id="109" dur="1" fill="hold">
                                          <p:stCondLst>
                                            <p:cond delay="0"/>
                                          </p:stCondLst>
                                        </p:cTn>
                                        <p:tgtEl>
                                          <p:spTgt spid="32"/>
                                        </p:tgtEl>
                                        <p:attrNameLst>
                                          <p:attrName>style.visibility</p:attrName>
                                        </p:attrNameLst>
                                      </p:cBhvr>
                                      <p:to>
                                        <p:strVal val="visible"/>
                                      </p:to>
                                    </p:set>
                                    <p:anim calcmode="lin" valueType="num">
                                      <p:cBhvr additive="base">
                                        <p:cTn id="110" dur="500" fill="hold"/>
                                        <p:tgtEl>
                                          <p:spTgt spid="32"/>
                                        </p:tgtEl>
                                        <p:attrNameLst>
                                          <p:attrName>ppt_x</p:attrName>
                                        </p:attrNameLst>
                                      </p:cBhvr>
                                      <p:tavLst>
                                        <p:tav tm="0">
                                          <p:val>
                                            <p:strVal val="#ppt_x"/>
                                          </p:val>
                                        </p:tav>
                                        <p:tav tm="100000">
                                          <p:val>
                                            <p:strVal val="#ppt_x"/>
                                          </p:val>
                                        </p:tav>
                                      </p:tavLst>
                                    </p:anim>
                                    <p:anim calcmode="lin" valueType="num">
                                      <p:cBhvr additive="base">
                                        <p:cTn id="111" dur="500" fill="hold"/>
                                        <p:tgtEl>
                                          <p:spTgt spid="32"/>
                                        </p:tgtEl>
                                        <p:attrNameLst>
                                          <p:attrName>ppt_y</p:attrName>
                                        </p:attrNameLst>
                                      </p:cBhvr>
                                      <p:tavLst>
                                        <p:tav tm="0">
                                          <p:val>
                                            <p:strVal val="1+#ppt_h/2"/>
                                          </p:val>
                                        </p:tav>
                                        <p:tav tm="100000">
                                          <p:val>
                                            <p:strVal val="#ppt_y"/>
                                          </p:val>
                                        </p:tav>
                                      </p:tavLst>
                                    </p:anim>
                                  </p:childTnLst>
                                </p:cTn>
                              </p:par>
                              <p:par>
                                <p:cTn id="112" presetID="2" presetClass="entr" presetSubtype="4" fill="hold" grpId="0" nodeType="withEffect">
                                  <p:stCondLst>
                                    <p:cond delay="0"/>
                                  </p:stCondLst>
                                  <p:childTnLst>
                                    <p:set>
                                      <p:cBhvr>
                                        <p:cTn id="113" dur="1" fill="hold">
                                          <p:stCondLst>
                                            <p:cond delay="0"/>
                                          </p:stCondLst>
                                        </p:cTn>
                                        <p:tgtEl>
                                          <p:spTgt spid="29"/>
                                        </p:tgtEl>
                                        <p:attrNameLst>
                                          <p:attrName>style.visibility</p:attrName>
                                        </p:attrNameLst>
                                      </p:cBhvr>
                                      <p:to>
                                        <p:strVal val="visible"/>
                                      </p:to>
                                    </p:set>
                                    <p:anim calcmode="lin" valueType="num">
                                      <p:cBhvr additive="base">
                                        <p:cTn id="114" dur="500" fill="hold"/>
                                        <p:tgtEl>
                                          <p:spTgt spid="29"/>
                                        </p:tgtEl>
                                        <p:attrNameLst>
                                          <p:attrName>ppt_x</p:attrName>
                                        </p:attrNameLst>
                                      </p:cBhvr>
                                      <p:tavLst>
                                        <p:tav tm="0">
                                          <p:val>
                                            <p:strVal val="#ppt_x"/>
                                          </p:val>
                                        </p:tav>
                                        <p:tav tm="100000">
                                          <p:val>
                                            <p:strVal val="#ppt_x"/>
                                          </p:val>
                                        </p:tav>
                                      </p:tavLst>
                                    </p:anim>
                                    <p:anim calcmode="lin" valueType="num">
                                      <p:cBhvr additive="base">
                                        <p:cTn id="115" dur="500" fill="hold"/>
                                        <p:tgtEl>
                                          <p:spTgt spid="29"/>
                                        </p:tgtEl>
                                        <p:attrNameLst>
                                          <p:attrName>ppt_y</p:attrName>
                                        </p:attrNameLst>
                                      </p:cBhvr>
                                      <p:tavLst>
                                        <p:tav tm="0">
                                          <p:val>
                                            <p:strVal val="1+#ppt_h/2"/>
                                          </p:val>
                                        </p:tav>
                                        <p:tav tm="100000">
                                          <p:val>
                                            <p:strVal val="#ppt_y"/>
                                          </p:val>
                                        </p:tav>
                                      </p:tavLst>
                                    </p:anim>
                                  </p:childTnLst>
                                </p:cTn>
                              </p:par>
                              <p:par>
                                <p:cTn id="116" presetID="2" presetClass="entr" presetSubtype="4" fill="hold" nodeType="withEffect">
                                  <p:stCondLst>
                                    <p:cond delay="0"/>
                                  </p:stCondLst>
                                  <p:childTnLst>
                                    <p:set>
                                      <p:cBhvr>
                                        <p:cTn id="117" dur="1" fill="hold">
                                          <p:stCondLst>
                                            <p:cond delay="0"/>
                                          </p:stCondLst>
                                        </p:cTn>
                                        <p:tgtEl>
                                          <p:spTgt spid="47"/>
                                        </p:tgtEl>
                                        <p:attrNameLst>
                                          <p:attrName>style.visibility</p:attrName>
                                        </p:attrNameLst>
                                      </p:cBhvr>
                                      <p:to>
                                        <p:strVal val="visible"/>
                                      </p:to>
                                    </p:set>
                                    <p:anim calcmode="lin" valueType="num">
                                      <p:cBhvr additive="base">
                                        <p:cTn id="118" dur="500" fill="hold"/>
                                        <p:tgtEl>
                                          <p:spTgt spid="47"/>
                                        </p:tgtEl>
                                        <p:attrNameLst>
                                          <p:attrName>ppt_x</p:attrName>
                                        </p:attrNameLst>
                                      </p:cBhvr>
                                      <p:tavLst>
                                        <p:tav tm="0">
                                          <p:val>
                                            <p:strVal val="#ppt_x"/>
                                          </p:val>
                                        </p:tav>
                                        <p:tav tm="100000">
                                          <p:val>
                                            <p:strVal val="#ppt_x"/>
                                          </p:val>
                                        </p:tav>
                                      </p:tavLst>
                                    </p:anim>
                                    <p:anim calcmode="lin" valueType="num">
                                      <p:cBhvr additive="base">
                                        <p:cTn id="119"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 presetClass="entr" presetSubtype="4" fill="hold" grpId="0" nodeType="clickEffect">
                                  <p:stCondLst>
                                    <p:cond delay="0"/>
                                  </p:stCondLst>
                                  <p:childTnLst>
                                    <p:set>
                                      <p:cBhvr>
                                        <p:cTn id="123" dur="1" fill="hold">
                                          <p:stCondLst>
                                            <p:cond delay="0"/>
                                          </p:stCondLst>
                                        </p:cTn>
                                        <p:tgtEl>
                                          <p:spTgt spid="35"/>
                                        </p:tgtEl>
                                        <p:attrNameLst>
                                          <p:attrName>style.visibility</p:attrName>
                                        </p:attrNameLst>
                                      </p:cBhvr>
                                      <p:to>
                                        <p:strVal val="visible"/>
                                      </p:to>
                                    </p:set>
                                    <p:anim calcmode="lin" valueType="num">
                                      <p:cBhvr additive="base">
                                        <p:cTn id="124" dur="500" fill="hold"/>
                                        <p:tgtEl>
                                          <p:spTgt spid="35"/>
                                        </p:tgtEl>
                                        <p:attrNameLst>
                                          <p:attrName>ppt_x</p:attrName>
                                        </p:attrNameLst>
                                      </p:cBhvr>
                                      <p:tavLst>
                                        <p:tav tm="0">
                                          <p:val>
                                            <p:strVal val="#ppt_x"/>
                                          </p:val>
                                        </p:tav>
                                        <p:tav tm="100000">
                                          <p:val>
                                            <p:strVal val="#ppt_x"/>
                                          </p:val>
                                        </p:tav>
                                      </p:tavLst>
                                    </p:anim>
                                    <p:anim calcmode="lin" valueType="num">
                                      <p:cBhvr additive="base">
                                        <p:cTn id="125" dur="500" fill="hold"/>
                                        <p:tgtEl>
                                          <p:spTgt spid="35"/>
                                        </p:tgtEl>
                                        <p:attrNameLst>
                                          <p:attrName>ppt_y</p:attrName>
                                        </p:attrNameLst>
                                      </p:cBhvr>
                                      <p:tavLst>
                                        <p:tav tm="0">
                                          <p:val>
                                            <p:strVal val="1+#ppt_h/2"/>
                                          </p:val>
                                        </p:tav>
                                        <p:tav tm="100000">
                                          <p:val>
                                            <p:strVal val="#ppt_y"/>
                                          </p:val>
                                        </p:tav>
                                      </p:tavLst>
                                    </p:anim>
                                  </p:childTnLst>
                                </p:cTn>
                              </p:par>
                              <p:par>
                                <p:cTn id="126" presetID="2" presetClass="entr" presetSubtype="4" fill="hold" nodeType="withEffect">
                                  <p:stCondLst>
                                    <p:cond delay="0"/>
                                  </p:stCondLst>
                                  <p:childTnLst>
                                    <p:set>
                                      <p:cBhvr>
                                        <p:cTn id="127" dur="1" fill="hold">
                                          <p:stCondLst>
                                            <p:cond delay="0"/>
                                          </p:stCondLst>
                                        </p:cTn>
                                        <p:tgtEl>
                                          <p:spTgt spid="48"/>
                                        </p:tgtEl>
                                        <p:attrNameLst>
                                          <p:attrName>style.visibility</p:attrName>
                                        </p:attrNameLst>
                                      </p:cBhvr>
                                      <p:to>
                                        <p:strVal val="visible"/>
                                      </p:to>
                                    </p:set>
                                    <p:anim calcmode="lin" valueType="num">
                                      <p:cBhvr additive="base">
                                        <p:cTn id="128" dur="500" fill="hold"/>
                                        <p:tgtEl>
                                          <p:spTgt spid="48"/>
                                        </p:tgtEl>
                                        <p:attrNameLst>
                                          <p:attrName>ppt_x</p:attrName>
                                        </p:attrNameLst>
                                      </p:cBhvr>
                                      <p:tavLst>
                                        <p:tav tm="0">
                                          <p:val>
                                            <p:strVal val="#ppt_x"/>
                                          </p:val>
                                        </p:tav>
                                        <p:tav tm="100000">
                                          <p:val>
                                            <p:strVal val="#ppt_x"/>
                                          </p:val>
                                        </p:tav>
                                      </p:tavLst>
                                    </p:anim>
                                    <p:anim calcmode="lin" valueType="num">
                                      <p:cBhvr additive="base">
                                        <p:cTn id="129"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4" grpId="0"/>
      <p:bldP spid="19" grpId="0"/>
      <p:bldP spid="20" grpId="0"/>
      <p:bldP spid="21" grpId="0"/>
      <p:bldP spid="26" grpId="0"/>
      <p:bldP spid="27" grpId="0"/>
      <p:bldP spid="29" grpId="0"/>
      <p:bldP spid="30" grpId="0"/>
      <p:bldP spid="32" grpId="0"/>
      <p:bldP spid="33" grpId="0"/>
      <p:bldP spid="3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1627DCD-92EA-EA3C-110F-BF7FD586BAC7}"/>
              </a:ext>
            </a:extLst>
          </p:cNvPr>
          <p:cNvSpPr>
            <a:spLocks noGrp="1"/>
          </p:cNvSpPr>
          <p:nvPr>
            <p:ph type="dt" sz="half" idx="10"/>
          </p:nvPr>
        </p:nvSpPr>
        <p:spPr/>
        <p:txBody>
          <a:bodyPr/>
          <a:lstStyle/>
          <a:p>
            <a:r>
              <a:rPr lang="en-US" dirty="0"/>
              <a:t>25/10/2024</a:t>
            </a:r>
            <a:endParaRPr lang="en-AE" dirty="0"/>
          </a:p>
        </p:txBody>
      </p:sp>
      <p:sp>
        <p:nvSpPr>
          <p:cNvPr id="5" name="Slide Number Placeholder 4">
            <a:extLst>
              <a:ext uri="{FF2B5EF4-FFF2-40B4-BE49-F238E27FC236}">
                <a16:creationId xmlns:a16="http://schemas.microsoft.com/office/drawing/2014/main" id="{ED60D17F-5920-995D-941A-F92F6290B85E}"/>
              </a:ext>
            </a:extLst>
          </p:cNvPr>
          <p:cNvSpPr>
            <a:spLocks noGrp="1"/>
          </p:cNvSpPr>
          <p:nvPr>
            <p:ph type="sldNum" sz="quarter" idx="12"/>
          </p:nvPr>
        </p:nvSpPr>
        <p:spPr/>
        <p:txBody>
          <a:bodyPr/>
          <a:lstStyle/>
          <a:p>
            <a:fld id="{58A4A499-8921-495D-800B-45F50E9E62BB}" type="slidenum">
              <a:rPr lang="en-AE" smtClean="0"/>
              <a:t>33</a:t>
            </a:fld>
            <a:endParaRPr lang="en-AE"/>
          </a:p>
        </p:txBody>
      </p:sp>
      <p:sp>
        <p:nvSpPr>
          <p:cNvPr id="7" name="Slide Number Placeholder 4">
            <a:extLst>
              <a:ext uri="{FF2B5EF4-FFF2-40B4-BE49-F238E27FC236}">
                <a16:creationId xmlns:a16="http://schemas.microsoft.com/office/drawing/2014/main" id="{45B32F7D-E5CF-0CAD-3456-104AC5126D12}"/>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8A4A499-8921-495D-800B-45F50E9E62BB}" type="slidenum">
              <a:rPr lang="en-AE" smtClean="0"/>
              <a:pPr/>
              <a:t>33</a:t>
            </a:fld>
            <a:endParaRPr lang="en-AE"/>
          </a:p>
        </p:txBody>
      </p:sp>
      <p:sp>
        <p:nvSpPr>
          <p:cNvPr id="9" name="Slide Number Placeholder 4">
            <a:extLst>
              <a:ext uri="{FF2B5EF4-FFF2-40B4-BE49-F238E27FC236}">
                <a16:creationId xmlns:a16="http://schemas.microsoft.com/office/drawing/2014/main" id="{66EC0EF1-B55B-3A7D-A140-5F4092CD2C87}"/>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AE" dirty="0"/>
          </a:p>
        </p:txBody>
      </p:sp>
      <p:sp>
        <p:nvSpPr>
          <p:cNvPr id="10" name="TextBox 9">
            <a:extLst>
              <a:ext uri="{FF2B5EF4-FFF2-40B4-BE49-F238E27FC236}">
                <a16:creationId xmlns:a16="http://schemas.microsoft.com/office/drawing/2014/main" id="{1659FAAD-7AD8-C5B7-F3BC-053EFE9EE9FF}"/>
              </a:ext>
            </a:extLst>
          </p:cNvPr>
          <p:cNvSpPr txBox="1"/>
          <p:nvPr/>
        </p:nvSpPr>
        <p:spPr>
          <a:xfrm>
            <a:off x="-2" y="80539"/>
            <a:ext cx="5999585" cy="400110"/>
          </a:xfrm>
          <a:prstGeom prst="rect">
            <a:avLst/>
          </a:prstGeom>
          <a:noFill/>
        </p:spPr>
        <p:txBody>
          <a:bodyPr wrap="square" rtlCol="0">
            <a:spAutoFit/>
          </a:bodyPr>
          <a:lstStyle/>
          <a:p>
            <a:pPr marL="285750" indent="-285750">
              <a:buFont typeface="Wingdings" panose="05000000000000000000" pitchFamily="2" charset="2"/>
              <a:buChar char="Ø"/>
            </a:pPr>
            <a:r>
              <a:rPr lang="en-US" sz="2000" b="1" dirty="0">
                <a:solidFill>
                  <a:schemeClr val="accent1">
                    <a:lumMod val="75000"/>
                  </a:schemeClr>
                </a:solidFill>
              </a:rPr>
              <a:t>How to place a discount on a specific client</a:t>
            </a:r>
          </a:p>
        </p:txBody>
      </p:sp>
      <p:sp>
        <p:nvSpPr>
          <p:cNvPr id="11" name="TextBox 10">
            <a:extLst>
              <a:ext uri="{FF2B5EF4-FFF2-40B4-BE49-F238E27FC236}">
                <a16:creationId xmlns:a16="http://schemas.microsoft.com/office/drawing/2014/main" id="{CD033A11-A3F0-FC23-7A91-18E93C0E7752}"/>
              </a:ext>
            </a:extLst>
          </p:cNvPr>
          <p:cNvSpPr txBox="1"/>
          <p:nvPr/>
        </p:nvSpPr>
        <p:spPr>
          <a:xfrm>
            <a:off x="727296" y="1333918"/>
            <a:ext cx="5503688"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1">
                    <a:lumMod val="75000"/>
                  </a:schemeClr>
                </a:solidFill>
              </a:rPr>
              <a:t>This term is specific to the types of adjustment when we want to give a discount to the client  And then we create a new transaction in order to give the discount to that customer</a:t>
            </a:r>
          </a:p>
        </p:txBody>
      </p:sp>
      <p:sp>
        <p:nvSpPr>
          <p:cNvPr id="13" name="TextBox 12">
            <a:extLst>
              <a:ext uri="{FF2B5EF4-FFF2-40B4-BE49-F238E27FC236}">
                <a16:creationId xmlns:a16="http://schemas.microsoft.com/office/drawing/2014/main" id="{D2A89A76-E04D-D33A-CC07-C9700EAEE706}"/>
              </a:ext>
            </a:extLst>
          </p:cNvPr>
          <p:cNvSpPr txBox="1"/>
          <p:nvPr/>
        </p:nvSpPr>
        <p:spPr>
          <a:xfrm>
            <a:off x="430320" y="615909"/>
            <a:ext cx="3648269" cy="369332"/>
          </a:xfrm>
          <a:prstGeom prst="rect">
            <a:avLst/>
          </a:prstGeom>
          <a:noFill/>
        </p:spPr>
        <p:txBody>
          <a:bodyPr wrap="square" rtlCol="0">
            <a:spAutoFit/>
          </a:bodyPr>
          <a:lstStyle/>
          <a:p>
            <a:r>
              <a:rPr lang="en-US" dirty="0">
                <a:solidFill>
                  <a:schemeClr val="accent1">
                    <a:lumMod val="75000"/>
                  </a:schemeClr>
                </a:solidFill>
              </a:rPr>
              <a:t>1. From the navigator select:</a:t>
            </a:r>
            <a:endParaRPr lang="en-AE"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3D5CB20-D5A7-5E5B-C2B5-014B879FFB33}"/>
                  </a:ext>
                </a:extLst>
              </p:cNvPr>
              <p:cNvSpPr txBox="1"/>
              <p:nvPr/>
            </p:nvSpPr>
            <p:spPr>
              <a:xfrm>
                <a:off x="727754" y="963772"/>
                <a:ext cx="785327" cy="646331"/>
              </a:xfrm>
              <a:prstGeom prst="rect">
                <a:avLst/>
              </a:prstGeom>
              <a:noFill/>
            </p:spPr>
            <p:txBody>
              <a:bodyPr wrap="square" rtlCol="0">
                <a:spAutoFit/>
              </a:bodyPr>
              <a:lstStyle/>
              <a:p>
                <a:r>
                  <a:rPr lang="en-US" dirty="0">
                    <a:solidFill>
                      <a:schemeClr val="accent1">
                        <a:lumMod val="75000"/>
                      </a:schemeClr>
                    </a:solidFill>
                  </a:rPr>
                  <a:t>Setup</a:t>
                </a:r>
                <a14:m>
                  <m:oMath xmlns:m="http://schemas.openxmlformats.org/officeDocument/2006/math">
                    <m:r>
                      <a:rPr lang="en-US" b="0" i="1" smtClean="0">
                        <a:solidFill>
                          <a:schemeClr val="accent1">
                            <a:lumMod val="75000"/>
                          </a:schemeClr>
                        </a:solidFill>
                        <a:latin typeface="Cambria Math" panose="02040503050406030204" pitchFamily="18" charset="0"/>
                      </a:rPr>
                      <m:t>  </m:t>
                    </m:r>
                  </m:oMath>
                </a14:m>
                <a:endParaRPr lang="en-US" b="0" dirty="0">
                  <a:solidFill>
                    <a:schemeClr val="accent1">
                      <a:lumMod val="75000"/>
                    </a:schemeClr>
                  </a:solidFill>
                </a:endParaRPr>
              </a:p>
            </p:txBody>
          </p:sp>
        </mc:Choice>
        <mc:Fallback xmlns="">
          <p:sp>
            <p:nvSpPr>
              <p:cNvPr id="14" name="TextBox 13">
                <a:extLst>
                  <a:ext uri="{FF2B5EF4-FFF2-40B4-BE49-F238E27FC236}">
                    <a16:creationId xmlns:a16="http://schemas.microsoft.com/office/drawing/2014/main" id="{83D5CB20-D5A7-5E5B-C2B5-014B879FFB33}"/>
                  </a:ext>
                </a:extLst>
              </p:cNvPr>
              <p:cNvSpPr txBox="1">
                <a:spLocks noRot="1" noChangeAspect="1" noMove="1" noResize="1" noEditPoints="1" noAdjustHandles="1" noChangeArrowheads="1" noChangeShapeType="1" noTextEdit="1"/>
              </p:cNvSpPr>
              <p:nvPr/>
            </p:nvSpPr>
            <p:spPr>
              <a:xfrm>
                <a:off x="727754" y="963772"/>
                <a:ext cx="785327" cy="646331"/>
              </a:xfrm>
              <a:prstGeom prst="rect">
                <a:avLst/>
              </a:prstGeom>
              <a:blipFill>
                <a:blip r:embed="rId2"/>
                <a:stretch>
                  <a:fillRect l="-6202" t="-3774" r="-4651"/>
                </a:stretch>
              </a:blipFill>
            </p:spPr>
            <p:txBody>
              <a:bodyPr/>
              <a:lstStyle/>
              <a:p>
                <a:r>
                  <a:rPr lang="en-AE">
                    <a:noFill/>
                  </a:rPr>
                  <a:t> </a:t>
                </a:r>
              </a:p>
            </p:txBody>
          </p:sp>
        </mc:Fallback>
      </mc:AlternateContent>
      <p:sp>
        <p:nvSpPr>
          <p:cNvPr id="15" name="TextBox 14">
            <a:extLst>
              <a:ext uri="{FF2B5EF4-FFF2-40B4-BE49-F238E27FC236}">
                <a16:creationId xmlns:a16="http://schemas.microsoft.com/office/drawing/2014/main" id="{6E2EF3AA-8B5E-8FB2-453B-EB64F0A579CE}"/>
              </a:ext>
            </a:extLst>
          </p:cNvPr>
          <p:cNvSpPr txBox="1"/>
          <p:nvPr/>
        </p:nvSpPr>
        <p:spPr>
          <a:xfrm>
            <a:off x="1818648" y="969210"/>
            <a:ext cx="972169" cy="369332"/>
          </a:xfrm>
          <a:prstGeom prst="rect">
            <a:avLst/>
          </a:prstGeom>
          <a:noFill/>
        </p:spPr>
        <p:txBody>
          <a:bodyPr wrap="square" rtlCol="0">
            <a:spAutoFit/>
          </a:bodyPr>
          <a:lstStyle/>
          <a:p>
            <a:r>
              <a:rPr lang="en-US" dirty="0">
                <a:solidFill>
                  <a:schemeClr val="accent1">
                    <a:lumMod val="75000"/>
                  </a:schemeClr>
                </a:solidFill>
              </a:rPr>
              <a:t>receipt</a:t>
            </a:r>
          </a:p>
        </p:txBody>
      </p:sp>
      <p:sp>
        <p:nvSpPr>
          <p:cNvPr id="16" name="TextBox 15">
            <a:extLst>
              <a:ext uri="{FF2B5EF4-FFF2-40B4-BE49-F238E27FC236}">
                <a16:creationId xmlns:a16="http://schemas.microsoft.com/office/drawing/2014/main" id="{09F3894A-4296-8CD4-382D-9D0A633B5CA6}"/>
              </a:ext>
            </a:extLst>
          </p:cNvPr>
          <p:cNvSpPr txBox="1"/>
          <p:nvPr/>
        </p:nvSpPr>
        <p:spPr>
          <a:xfrm>
            <a:off x="3060861" y="979670"/>
            <a:ext cx="2473373" cy="369332"/>
          </a:xfrm>
          <a:prstGeom prst="rect">
            <a:avLst/>
          </a:prstGeom>
          <a:noFill/>
        </p:spPr>
        <p:txBody>
          <a:bodyPr wrap="square" rtlCol="0">
            <a:spAutoFit/>
          </a:bodyPr>
          <a:lstStyle/>
          <a:p>
            <a:r>
              <a:rPr lang="en-US" dirty="0">
                <a:solidFill>
                  <a:schemeClr val="accent1">
                    <a:lumMod val="75000"/>
                  </a:schemeClr>
                </a:solidFill>
              </a:rPr>
              <a:t>Receivables Activities</a:t>
            </a:r>
            <a:endParaRPr lang="en-US" b="0" dirty="0">
              <a:solidFill>
                <a:schemeClr val="accent1">
                  <a:lumMod val="75000"/>
                </a:schemeClr>
              </a:solidFill>
            </a:endParaRPr>
          </a:p>
        </p:txBody>
      </p:sp>
      <p:cxnSp>
        <p:nvCxnSpPr>
          <p:cNvPr id="17" name="Straight Arrow Connector 16">
            <a:extLst>
              <a:ext uri="{FF2B5EF4-FFF2-40B4-BE49-F238E27FC236}">
                <a16:creationId xmlns:a16="http://schemas.microsoft.com/office/drawing/2014/main" id="{CF1B6DE6-5300-C298-AA60-7A75741CD664}"/>
              </a:ext>
            </a:extLst>
          </p:cNvPr>
          <p:cNvCxnSpPr>
            <a:cxnSpLocks/>
          </p:cNvCxnSpPr>
          <p:nvPr/>
        </p:nvCxnSpPr>
        <p:spPr>
          <a:xfrm flipV="1">
            <a:off x="1415108" y="1175972"/>
            <a:ext cx="501514" cy="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3AB0D9D1-6744-E0DD-171C-C6C4E7A2DC03}"/>
              </a:ext>
            </a:extLst>
          </p:cNvPr>
          <p:cNvCxnSpPr>
            <a:cxnSpLocks/>
          </p:cNvCxnSpPr>
          <p:nvPr/>
        </p:nvCxnSpPr>
        <p:spPr>
          <a:xfrm flipV="1">
            <a:off x="2646757" y="1169789"/>
            <a:ext cx="501514" cy="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B4F20783-07C3-7A49-8274-118AEC187355}"/>
              </a:ext>
            </a:extLst>
          </p:cNvPr>
          <p:cNvSpPr txBox="1"/>
          <p:nvPr/>
        </p:nvSpPr>
        <p:spPr>
          <a:xfrm>
            <a:off x="727754" y="3928524"/>
            <a:ext cx="707951" cy="369332"/>
          </a:xfrm>
          <a:prstGeom prst="rect">
            <a:avLst/>
          </a:prstGeom>
          <a:noFill/>
        </p:spPr>
        <p:txBody>
          <a:bodyPr wrap="square" rtlCol="0">
            <a:spAutoFit/>
          </a:bodyPr>
          <a:lstStyle/>
          <a:p>
            <a:r>
              <a:rPr lang="en-US" dirty="0">
                <a:solidFill>
                  <a:schemeClr val="accent1">
                    <a:lumMod val="75000"/>
                  </a:schemeClr>
                </a:solidFill>
              </a:rPr>
              <a:t>tools</a:t>
            </a:r>
          </a:p>
        </p:txBody>
      </p:sp>
      <p:cxnSp>
        <p:nvCxnSpPr>
          <p:cNvPr id="25" name="Straight Arrow Connector 24">
            <a:extLst>
              <a:ext uri="{FF2B5EF4-FFF2-40B4-BE49-F238E27FC236}">
                <a16:creationId xmlns:a16="http://schemas.microsoft.com/office/drawing/2014/main" id="{C084DDED-B919-2476-2CE1-1B3B29F0493A}"/>
              </a:ext>
            </a:extLst>
          </p:cNvPr>
          <p:cNvCxnSpPr>
            <a:cxnSpLocks/>
          </p:cNvCxnSpPr>
          <p:nvPr/>
        </p:nvCxnSpPr>
        <p:spPr>
          <a:xfrm flipV="1">
            <a:off x="1357157" y="4140180"/>
            <a:ext cx="501514" cy="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ABFF95BC-C7B5-012E-EB08-CA260B497623}"/>
              </a:ext>
            </a:extLst>
          </p:cNvPr>
          <p:cNvSpPr txBox="1"/>
          <p:nvPr/>
        </p:nvSpPr>
        <p:spPr>
          <a:xfrm>
            <a:off x="1889791" y="3928524"/>
            <a:ext cx="2114367" cy="369332"/>
          </a:xfrm>
          <a:prstGeom prst="rect">
            <a:avLst/>
          </a:prstGeom>
          <a:noFill/>
        </p:spPr>
        <p:txBody>
          <a:bodyPr wrap="square" rtlCol="0">
            <a:spAutoFit/>
          </a:bodyPr>
          <a:lstStyle/>
          <a:p>
            <a:r>
              <a:rPr lang="en-US" dirty="0">
                <a:solidFill>
                  <a:schemeClr val="accent1">
                    <a:lumMod val="75000"/>
                  </a:schemeClr>
                </a:solidFill>
              </a:rPr>
              <a:t>Create Accounting</a:t>
            </a:r>
          </a:p>
        </p:txBody>
      </p:sp>
      <p:sp>
        <p:nvSpPr>
          <p:cNvPr id="27" name="TextBox 26">
            <a:extLst>
              <a:ext uri="{FF2B5EF4-FFF2-40B4-BE49-F238E27FC236}">
                <a16:creationId xmlns:a16="http://schemas.microsoft.com/office/drawing/2014/main" id="{7C268C6D-9917-8433-B162-B2761D7DCA26}"/>
              </a:ext>
            </a:extLst>
          </p:cNvPr>
          <p:cNvSpPr txBox="1"/>
          <p:nvPr/>
        </p:nvSpPr>
        <p:spPr>
          <a:xfrm>
            <a:off x="727754" y="4197739"/>
            <a:ext cx="707951" cy="369332"/>
          </a:xfrm>
          <a:prstGeom prst="rect">
            <a:avLst/>
          </a:prstGeom>
          <a:noFill/>
        </p:spPr>
        <p:txBody>
          <a:bodyPr wrap="square" rtlCol="0">
            <a:spAutoFit/>
          </a:bodyPr>
          <a:lstStyle/>
          <a:p>
            <a:r>
              <a:rPr lang="en-US" dirty="0">
                <a:solidFill>
                  <a:schemeClr val="accent1">
                    <a:lumMod val="75000"/>
                  </a:schemeClr>
                </a:solidFill>
              </a:rPr>
              <a:t>tools</a:t>
            </a:r>
          </a:p>
        </p:txBody>
      </p:sp>
      <p:cxnSp>
        <p:nvCxnSpPr>
          <p:cNvPr id="28" name="Straight Arrow Connector 27">
            <a:extLst>
              <a:ext uri="{FF2B5EF4-FFF2-40B4-BE49-F238E27FC236}">
                <a16:creationId xmlns:a16="http://schemas.microsoft.com/office/drawing/2014/main" id="{02776D93-B2F7-3719-CFF7-F6EA6F7D1553}"/>
              </a:ext>
            </a:extLst>
          </p:cNvPr>
          <p:cNvCxnSpPr>
            <a:cxnSpLocks/>
          </p:cNvCxnSpPr>
          <p:nvPr/>
        </p:nvCxnSpPr>
        <p:spPr>
          <a:xfrm flipV="1">
            <a:off x="1357157" y="4400064"/>
            <a:ext cx="501514" cy="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C96AEB99-EEFB-83C9-1F91-2139524FC943}"/>
              </a:ext>
            </a:extLst>
          </p:cNvPr>
          <p:cNvSpPr txBox="1"/>
          <p:nvPr/>
        </p:nvSpPr>
        <p:spPr>
          <a:xfrm>
            <a:off x="1889791" y="4197739"/>
            <a:ext cx="2114367" cy="369332"/>
          </a:xfrm>
          <a:prstGeom prst="rect">
            <a:avLst/>
          </a:prstGeom>
          <a:noFill/>
        </p:spPr>
        <p:txBody>
          <a:bodyPr wrap="square" rtlCol="0">
            <a:spAutoFit/>
          </a:bodyPr>
          <a:lstStyle/>
          <a:p>
            <a:r>
              <a:rPr lang="en-US" dirty="0">
                <a:solidFill>
                  <a:schemeClr val="accent1">
                    <a:lumMod val="75000"/>
                  </a:schemeClr>
                </a:solidFill>
              </a:rPr>
              <a:t>view Accounting</a:t>
            </a:r>
          </a:p>
        </p:txBody>
      </p:sp>
      <p:sp>
        <p:nvSpPr>
          <p:cNvPr id="30" name="TextBox 29">
            <a:extLst>
              <a:ext uri="{FF2B5EF4-FFF2-40B4-BE49-F238E27FC236}">
                <a16:creationId xmlns:a16="http://schemas.microsoft.com/office/drawing/2014/main" id="{BDB9CE57-0A62-FB41-EDB6-01B806EFEE28}"/>
              </a:ext>
            </a:extLst>
          </p:cNvPr>
          <p:cNvSpPr txBox="1"/>
          <p:nvPr/>
        </p:nvSpPr>
        <p:spPr>
          <a:xfrm>
            <a:off x="430320" y="3653402"/>
            <a:ext cx="3648269" cy="369332"/>
          </a:xfrm>
          <a:prstGeom prst="rect">
            <a:avLst/>
          </a:prstGeom>
          <a:noFill/>
        </p:spPr>
        <p:txBody>
          <a:bodyPr wrap="square" rtlCol="0">
            <a:spAutoFit/>
          </a:bodyPr>
          <a:lstStyle/>
          <a:p>
            <a:r>
              <a:rPr lang="en-US" dirty="0">
                <a:solidFill>
                  <a:schemeClr val="accent1">
                    <a:lumMod val="75000"/>
                  </a:schemeClr>
                </a:solidFill>
              </a:rPr>
              <a:t>3. From the menu bar:</a:t>
            </a:r>
            <a:endParaRPr lang="en-AE" dirty="0">
              <a:solidFill>
                <a:schemeClr val="accent1">
                  <a:lumMod val="75000"/>
                </a:schemeClr>
              </a:solidFill>
            </a:endParaRPr>
          </a:p>
        </p:txBody>
      </p:sp>
      <p:sp>
        <p:nvSpPr>
          <p:cNvPr id="31" name="TextBox 30">
            <a:extLst>
              <a:ext uri="{FF2B5EF4-FFF2-40B4-BE49-F238E27FC236}">
                <a16:creationId xmlns:a16="http://schemas.microsoft.com/office/drawing/2014/main" id="{8A3FDD05-5674-9CC4-024A-01CCC5D53E8F}"/>
              </a:ext>
            </a:extLst>
          </p:cNvPr>
          <p:cNvSpPr txBox="1"/>
          <p:nvPr/>
        </p:nvSpPr>
        <p:spPr>
          <a:xfrm>
            <a:off x="430320" y="4829205"/>
            <a:ext cx="5503689" cy="923330"/>
          </a:xfrm>
          <a:prstGeom prst="rect">
            <a:avLst/>
          </a:prstGeom>
          <a:noFill/>
        </p:spPr>
        <p:txBody>
          <a:bodyPr wrap="square" rtlCol="0">
            <a:spAutoFit/>
          </a:bodyPr>
          <a:lstStyle/>
          <a:p>
            <a:r>
              <a:rPr lang="en-US" dirty="0">
                <a:solidFill>
                  <a:schemeClr val="accent1">
                    <a:lumMod val="75000"/>
                  </a:schemeClr>
                </a:solidFill>
              </a:rPr>
              <a:t>In the end, we will find that after an invoice was made for this client and completed, it was amended and a special discount was placed for this client</a:t>
            </a:r>
          </a:p>
        </p:txBody>
      </p:sp>
      <p:pic>
        <p:nvPicPr>
          <p:cNvPr id="44" name="Content Placeholder 5">
            <a:extLst>
              <a:ext uri="{FF2B5EF4-FFF2-40B4-BE49-F238E27FC236}">
                <a16:creationId xmlns:a16="http://schemas.microsoft.com/office/drawing/2014/main" id="{DFCF445F-4151-C4BF-D0BB-A54CC7528FE2}"/>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6654" t="2332"/>
          <a:stretch/>
        </p:blipFill>
        <p:spPr>
          <a:xfrm>
            <a:off x="6230984" y="615909"/>
            <a:ext cx="5777514" cy="5663593"/>
          </a:xfrm>
        </p:spPr>
      </p:pic>
      <p:pic>
        <p:nvPicPr>
          <p:cNvPr id="45" name="Picture 44">
            <a:extLst>
              <a:ext uri="{FF2B5EF4-FFF2-40B4-BE49-F238E27FC236}">
                <a16:creationId xmlns:a16="http://schemas.microsoft.com/office/drawing/2014/main" id="{4120348E-3C4B-5E84-2027-E4834B524035}"/>
              </a:ext>
            </a:extLst>
          </p:cNvPr>
          <p:cNvPicPr>
            <a:picLocks noChangeAspect="1"/>
          </p:cNvPicPr>
          <p:nvPr/>
        </p:nvPicPr>
        <p:blipFill>
          <a:blip r:embed="rId4">
            <a:extLst>
              <a:ext uri="{28A0092B-C50C-407E-A947-70E740481C1C}">
                <a14:useLocalDpi xmlns:a14="http://schemas.microsoft.com/office/drawing/2010/main" val="0"/>
              </a:ext>
            </a:extLst>
          </a:blip>
          <a:srcRect t="11048" b="22694"/>
          <a:stretch/>
        </p:blipFill>
        <p:spPr>
          <a:xfrm>
            <a:off x="6230984" y="615109"/>
            <a:ext cx="5763318" cy="5663593"/>
          </a:xfrm>
          <a:prstGeom prst="rect">
            <a:avLst/>
          </a:prstGeom>
        </p:spPr>
      </p:pic>
      <p:pic>
        <p:nvPicPr>
          <p:cNvPr id="46" name="Picture 45">
            <a:extLst>
              <a:ext uri="{FF2B5EF4-FFF2-40B4-BE49-F238E27FC236}">
                <a16:creationId xmlns:a16="http://schemas.microsoft.com/office/drawing/2014/main" id="{9FFB2F5F-97C6-BFD3-809C-D8A0D10FE179}"/>
              </a:ext>
            </a:extLst>
          </p:cNvPr>
          <p:cNvPicPr>
            <a:picLocks noChangeAspect="1"/>
          </p:cNvPicPr>
          <p:nvPr/>
        </p:nvPicPr>
        <p:blipFill>
          <a:blip r:embed="rId5">
            <a:extLst>
              <a:ext uri="{28A0092B-C50C-407E-A947-70E740481C1C}">
                <a14:useLocalDpi xmlns:a14="http://schemas.microsoft.com/office/drawing/2010/main" val="0"/>
              </a:ext>
            </a:extLst>
          </a:blip>
          <a:srcRect l="2058" r="-1"/>
          <a:stretch/>
        </p:blipFill>
        <p:spPr>
          <a:xfrm>
            <a:off x="6230984" y="614309"/>
            <a:ext cx="5763318" cy="5662793"/>
          </a:xfrm>
          <a:prstGeom prst="rect">
            <a:avLst/>
          </a:prstGeom>
        </p:spPr>
      </p:pic>
      <p:pic>
        <p:nvPicPr>
          <p:cNvPr id="47" name="Picture 46">
            <a:extLst>
              <a:ext uri="{FF2B5EF4-FFF2-40B4-BE49-F238E27FC236}">
                <a16:creationId xmlns:a16="http://schemas.microsoft.com/office/drawing/2014/main" id="{F737F975-7903-A679-6712-12C96F11FA66}"/>
              </a:ext>
            </a:extLst>
          </p:cNvPr>
          <p:cNvPicPr>
            <a:picLocks noChangeAspect="1"/>
          </p:cNvPicPr>
          <p:nvPr/>
        </p:nvPicPr>
        <p:blipFill>
          <a:blip r:embed="rId6">
            <a:extLst>
              <a:ext uri="{28A0092B-C50C-407E-A947-70E740481C1C}">
                <a14:useLocalDpi xmlns:a14="http://schemas.microsoft.com/office/drawing/2010/main" val="0"/>
              </a:ext>
            </a:extLst>
          </a:blip>
          <a:srcRect l="4405"/>
          <a:stretch/>
        </p:blipFill>
        <p:spPr>
          <a:xfrm>
            <a:off x="6230984" y="615909"/>
            <a:ext cx="5763318" cy="5661193"/>
          </a:xfrm>
          <a:prstGeom prst="rect">
            <a:avLst/>
          </a:prstGeom>
        </p:spPr>
      </p:pic>
      <p:sp>
        <p:nvSpPr>
          <p:cNvPr id="48" name="TextBox 47">
            <a:extLst>
              <a:ext uri="{FF2B5EF4-FFF2-40B4-BE49-F238E27FC236}">
                <a16:creationId xmlns:a16="http://schemas.microsoft.com/office/drawing/2014/main" id="{2C80E4A0-333A-FF51-B2CB-FE7928C76901}"/>
              </a:ext>
            </a:extLst>
          </p:cNvPr>
          <p:cNvSpPr txBox="1"/>
          <p:nvPr/>
        </p:nvSpPr>
        <p:spPr>
          <a:xfrm>
            <a:off x="727825" y="2709136"/>
            <a:ext cx="919033" cy="369332"/>
          </a:xfrm>
          <a:prstGeom prst="rect">
            <a:avLst/>
          </a:prstGeom>
          <a:noFill/>
        </p:spPr>
        <p:txBody>
          <a:bodyPr wrap="square" rtlCol="0">
            <a:spAutoFit/>
          </a:bodyPr>
          <a:lstStyle/>
          <a:p>
            <a:r>
              <a:rPr lang="en-US" dirty="0">
                <a:solidFill>
                  <a:schemeClr val="accent1">
                    <a:lumMod val="75000"/>
                  </a:schemeClr>
                </a:solidFill>
              </a:rPr>
              <a:t>Action</a:t>
            </a:r>
          </a:p>
        </p:txBody>
      </p:sp>
      <p:cxnSp>
        <p:nvCxnSpPr>
          <p:cNvPr id="49" name="Straight Arrow Connector 48">
            <a:extLst>
              <a:ext uri="{FF2B5EF4-FFF2-40B4-BE49-F238E27FC236}">
                <a16:creationId xmlns:a16="http://schemas.microsoft.com/office/drawing/2014/main" id="{DB49D520-A32A-8C7D-8C97-2E7DEDE2C416}"/>
              </a:ext>
            </a:extLst>
          </p:cNvPr>
          <p:cNvCxnSpPr>
            <a:cxnSpLocks/>
          </p:cNvCxnSpPr>
          <p:nvPr/>
        </p:nvCxnSpPr>
        <p:spPr>
          <a:xfrm flipV="1">
            <a:off x="1469200" y="2920792"/>
            <a:ext cx="501514" cy="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276D8042-016F-FDD4-7EE9-135DAF990F71}"/>
              </a:ext>
            </a:extLst>
          </p:cNvPr>
          <p:cNvSpPr txBox="1"/>
          <p:nvPr/>
        </p:nvSpPr>
        <p:spPr>
          <a:xfrm>
            <a:off x="1917855" y="2709136"/>
            <a:ext cx="2114367" cy="369332"/>
          </a:xfrm>
          <a:prstGeom prst="rect">
            <a:avLst/>
          </a:prstGeom>
          <a:noFill/>
        </p:spPr>
        <p:txBody>
          <a:bodyPr wrap="square" rtlCol="0">
            <a:spAutoFit/>
          </a:bodyPr>
          <a:lstStyle/>
          <a:p>
            <a:r>
              <a:rPr lang="en-US" dirty="0">
                <a:solidFill>
                  <a:schemeClr val="accent1">
                    <a:lumMod val="75000"/>
                  </a:schemeClr>
                </a:solidFill>
              </a:rPr>
              <a:t>Adjust</a:t>
            </a:r>
          </a:p>
        </p:txBody>
      </p:sp>
      <p:sp>
        <p:nvSpPr>
          <p:cNvPr id="51" name="TextBox 50">
            <a:extLst>
              <a:ext uri="{FF2B5EF4-FFF2-40B4-BE49-F238E27FC236}">
                <a16:creationId xmlns:a16="http://schemas.microsoft.com/office/drawing/2014/main" id="{9D95A359-E8CA-A61F-E7B8-C713BB709D53}"/>
              </a:ext>
            </a:extLst>
          </p:cNvPr>
          <p:cNvSpPr txBox="1"/>
          <p:nvPr/>
        </p:nvSpPr>
        <p:spPr>
          <a:xfrm>
            <a:off x="430391" y="2434014"/>
            <a:ext cx="2947291" cy="369332"/>
          </a:xfrm>
          <a:prstGeom prst="rect">
            <a:avLst/>
          </a:prstGeom>
          <a:noFill/>
        </p:spPr>
        <p:txBody>
          <a:bodyPr wrap="square" rtlCol="0">
            <a:spAutoFit/>
          </a:bodyPr>
          <a:lstStyle/>
          <a:p>
            <a:r>
              <a:rPr lang="en-US" dirty="0">
                <a:solidFill>
                  <a:schemeClr val="accent1">
                    <a:lumMod val="75000"/>
                  </a:schemeClr>
                </a:solidFill>
              </a:rPr>
              <a:t>2. From the menu bar:</a:t>
            </a:r>
            <a:endParaRPr lang="en-AE" dirty="0">
              <a:solidFill>
                <a:schemeClr val="accent1">
                  <a:lumMod val="75000"/>
                </a:schemeClr>
              </a:solidFill>
            </a:endParaRPr>
          </a:p>
        </p:txBody>
      </p:sp>
      <p:sp>
        <p:nvSpPr>
          <p:cNvPr id="52" name="TextBox 51">
            <a:extLst>
              <a:ext uri="{FF2B5EF4-FFF2-40B4-BE49-F238E27FC236}">
                <a16:creationId xmlns:a16="http://schemas.microsoft.com/office/drawing/2014/main" id="{E8A9F79F-5934-5193-202F-A21B551C59C2}"/>
              </a:ext>
            </a:extLst>
          </p:cNvPr>
          <p:cNvSpPr txBox="1"/>
          <p:nvPr/>
        </p:nvSpPr>
        <p:spPr>
          <a:xfrm>
            <a:off x="727296" y="2987577"/>
            <a:ext cx="4712451" cy="646331"/>
          </a:xfrm>
          <a:prstGeom prst="rect">
            <a:avLst/>
          </a:prstGeom>
          <a:noFill/>
        </p:spPr>
        <p:txBody>
          <a:bodyPr wrap="square" rtlCol="0">
            <a:spAutoFit/>
          </a:bodyPr>
          <a:lstStyle/>
          <a:p>
            <a:r>
              <a:rPr lang="en-US" dirty="0">
                <a:solidFill>
                  <a:schemeClr val="accent1">
                    <a:lumMod val="75000"/>
                  </a:schemeClr>
                </a:solidFill>
              </a:rPr>
              <a:t>and then we choose adjust the one we have created now </a:t>
            </a:r>
            <a:endParaRPr lang="en-AE" dirty="0">
              <a:solidFill>
                <a:schemeClr val="accent1">
                  <a:lumMod val="75000"/>
                </a:schemeClr>
              </a:solidFill>
            </a:endParaRPr>
          </a:p>
        </p:txBody>
      </p:sp>
      <p:pic>
        <p:nvPicPr>
          <p:cNvPr id="53" name="Picture 52">
            <a:extLst>
              <a:ext uri="{FF2B5EF4-FFF2-40B4-BE49-F238E27FC236}">
                <a16:creationId xmlns:a16="http://schemas.microsoft.com/office/drawing/2014/main" id="{47DEA218-A7B1-F52B-09DD-46A3ED2A9A25}"/>
              </a:ext>
            </a:extLst>
          </p:cNvPr>
          <p:cNvPicPr>
            <a:picLocks noChangeAspect="1"/>
          </p:cNvPicPr>
          <p:nvPr/>
        </p:nvPicPr>
        <p:blipFill>
          <a:blip r:embed="rId7">
            <a:extLst>
              <a:ext uri="{28A0092B-C50C-407E-A947-70E740481C1C}">
                <a14:useLocalDpi xmlns:a14="http://schemas.microsoft.com/office/drawing/2010/main" val="0"/>
              </a:ext>
            </a:extLst>
          </a:blip>
          <a:srcRect l="4788"/>
          <a:stretch/>
        </p:blipFill>
        <p:spPr>
          <a:xfrm>
            <a:off x="6262104" y="612709"/>
            <a:ext cx="5732197" cy="5650734"/>
          </a:xfrm>
          <a:prstGeom prst="rect">
            <a:avLst/>
          </a:prstGeom>
        </p:spPr>
      </p:pic>
      <p:pic>
        <p:nvPicPr>
          <p:cNvPr id="54" name="Picture 53">
            <a:extLst>
              <a:ext uri="{FF2B5EF4-FFF2-40B4-BE49-F238E27FC236}">
                <a16:creationId xmlns:a16="http://schemas.microsoft.com/office/drawing/2014/main" id="{3719B39D-C3F9-05EB-863A-4EA7643581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15737" y="611109"/>
            <a:ext cx="5763318" cy="5630981"/>
          </a:xfrm>
          <a:prstGeom prst="rect">
            <a:avLst/>
          </a:prstGeom>
        </p:spPr>
      </p:pic>
      <p:pic>
        <p:nvPicPr>
          <p:cNvPr id="55" name="Picture 54">
            <a:extLst>
              <a:ext uri="{FF2B5EF4-FFF2-40B4-BE49-F238E27FC236}">
                <a16:creationId xmlns:a16="http://schemas.microsoft.com/office/drawing/2014/main" id="{B7BC7F7D-C838-875B-E7D0-FA371A5FEA1D}"/>
              </a:ext>
            </a:extLst>
          </p:cNvPr>
          <p:cNvPicPr>
            <a:picLocks noChangeAspect="1"/>
          </p:cNvPicPr>
          <p:nvPr/>
        </p:nvPicPr>
        <p:blipFill>
          <a:blip r:embed="rId9">
            <a:extLst>
              <a:ext uri="{28A0092B-C50C-407E-A947-70E740481C1C}">
                <a14:useLocalDpi xmlns:a14="http://schemas.microsoft.com/office/drawing/2010/main" val="0"/>
              </a:ext>
            </a:extLst>
          </a:blip>
          <a:srcRect l="3368"/>
          <a:stretch/>
        </p:blipFill>
        <p:spPr>
          <a:xfrm>
            <a:off x="6201541" y="578499"/>
            <a:ext cx="5777514" cy="5663592"/>
          </a:xfrm>
          <a:prstGeom prst="rect">
            <a:avLst/>
          </a:prstGeom>
        </p:spPr>
      </p:pic>
      <p:pic>
        <p:nvPicPr>
          <p:cNvPr id="56" name="Picture 55">
            <a:extLst>
              <a:ext uri="{FF2B5EF4-FFF2-40B4-BE49-F238E27FC236}">
                <a16:creationId xmlns:a16="http://schemas.microsoft.com/office/drawing/2014/main" id="{EEEE12D2-C635-519C-712E-84C048D9CFA8}"/>
              </a:ext>
            </a:extLst>
          </p:cNvPr>
          <p:cNvPicPr>
            <a:picLocks noChangeAspect="1"/>
          </p:cNvPicPr>
          <p:nvPr/>
        </p:nvPicPr>
        <p:blipFill>
          <a:blip r:embed="rId10">
            <a:extLst>
              <a:ext uri="{28A0092B-C50C-407E-A947-70E740481C1C}">
                <a14:useLocalDpi xmlns:a14="http://schemas.microsoft.com/office/drawing/2010/main" val="0"/>
              </a:ext>
            </a:extLst>
          </a:blip>
          <a:srcRect t="4947" r="3432" b="7134"/>
          <a:stretch/>
        </p:blipFill>
        <p:spPr>
          <a:xfrm>
            <a:off x="6216263" y="568040"/>
            <a:ext cx="5777514" cy="5695403"/>
          </a:xfrm>
          <a:prstGeom prst="rect">
            <a:avLst/>
          </a:prstGeom>
        </p:spPr>
      </p:pic>
    </p:spTree>
    <p:extLst>
      <p:ext uri="{BB962C8B-B14F-4D97-AF65-F5344CB8AC3E}">
        <p14:creationId xmlns:p14="http://schemas.microsoft.com/office/powerpoint/2010/main" val="257219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10"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fade">
                                      <p:cBhvr>
                                        <p:cTn id="29" dur="500"/>
                                        <p:tgtEl>
                                          <p:spTgt spid="44"/>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ppt_x"/>
                                          </p:val>
                                        </p:tav>
                                        <p:tav tm="100000">
                                          <p:val>
                                            <p:strVal val="#ppt_x"/>
                                          </p:val>
                                        </p:tav>
                                      </p:tavLst>
                                    </p:anim>
                                    <p:anim calcmode="lin" valueType="num">
                                      <p:cBhvr additive="base">
                                        <p:cTn id="35" dur="500" fill="hold"/>
                                        <p:tgtEl>
                                          <p:spTgt spid="11"/>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45"/>
                                        </p:tgtEl>
                                        <p:attrNameLst>
                                          <p:attrName>style.visibility</p:attrName>
                                        </p:attrNameLst>
                                      </p:cBhvr>
                                      <p:to>
                                        <p:strVal val="visible"/>
                                      </p:to>
                                    </p:set>
                                    <p:anim calcmode="lin" valueType="num">
                                      <p:cBhvr additive="base">
                                        <p:cTn id="38" dur="500" fill="hold"/>
                                        <p:tgtEl>
                                          <p:spTgt spid="45"/>
                                        </p:tgtEl>
                                        <p:attrNameLst>
                                          <p:attrName>ppt_x</p:attrName>
                                        </p:attrNameLst>
                                      </p:cBhvr>
                                      <p:tavLst>
                                        <p:tav tm="0">
                                          <p:val>
                                            <p:strVal val="#ppt_x"/>
                                          </p:val>
                                        </p:tav>
                                        <p:tav tm="100000">
                                          <p:val>
                                            <p:strVal val="#ppt_x"/>
                                          </p:val>
                                        </p:tav>
                                      </p:tavLst>
                                    </p:anim>
                                    <p:anim calcmode="lin" valueType="num">
                                      <p:cBhvr additive="base">
                                        <p:cTn id="39"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46"/>
                                        </p:tgtEl>
                                        <p:attrNameLst>
                                          <p:attrName>style.visibility</p:attrName>
                                        </p:attrNameLst>
                                      </p:cBhvr>
                                      <p:to>
                                        <p:strVal val="visible"/>
                                      </p:to>
                                    </p:set>
                                    <p:anim calcmode="lin" valueType="num">
                                      <p:cBhvr additive="base">
                                        <p:cTn id="44" dur="500" fill="hold"/>
                                        <p:tgtEl>
                                          <p:spTgt spid="46"/>
                                        </p:tgtEl>
                                        <p:attrNameLst>
                                          <p:attrName>ppt_x</p:attrName>
                                        </p:attrNameLst>
                                      </p:cBhvr>
                                      <p:tavLst>
                                        <p:tav tm="0">
                                          <p:val>
                                            <p:strVal val="#ppt_x"/>
                                          </p:val>
                                        </p:tav>
                                        <p:tav tm="100000">
                                          <p:val>
                                            <p:strVal val="#ppt_x"/>
                                          </p:val>
                                        </p:tav>
                                      </p:tavLst>
                                    </p:anim>
                                    <p:anim calcmode="lin" valueType="num">
                                      <p:cBhvr additive="base">
                                        <p:cTn id="45"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49"/>
                                        </p:tgtEl>
                                        <p:attrNameLst>
                                          <p:attrName>style.visibility</p:attrName>
                                        </p:attrNameLst>
                                      </p:cBhvr>
                                      <p:to>
                                        <p:strVal val="visible"/>
                                      </p:to>
                                    </p:set>
                                    <p:anim calcmode="lin" valueType="num">
                                      <p:cBhvr additive="base">
                                        <p:cTn id="50" dur="500" fill="hold"/>
                                        <p:tgtEl>
                                          <p:spTgt spid="49"/>
                                        </p:tgtEl>
                                        <p:attrNameLst>
                                          <p:attrName>ppt_x</p:attrName>
                                        </p:attrNameLst>
                                      </p:cBhvr>
                                      <p:tavLst>
                                        <p:tav tm="0">
                                          <p:val>
                                            <p:strVal val="#ppt_x"/>
                                          </p:val>
                                        </p:tav>
                                        <p:tav tm="100000">
                                          <p:val>
                                            <p:strVal val="#ppt_x"/>
                                          </p:val>
                                        </p:tav>
                                      </p:tavLst>
                                    </p:anim>
                                    <p:anim calcmode="lin" valueType="num">
                                      <p:cBhvr additive="base">
                                        <p:cTn id="51" dur="500" fill="hold"/>
                                        <p:tgtEl>
                                          <p:spTgt spid="49"/>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50"/>
                                        </p:tgtEl>
                                        <p:attrNameLst>
                                          <p:attrName>style.visibility</p:attrName>
                                        </p:attrNameLst>
                                      </p:cBhvr>
                                      <p:to>
                                        <p:strVal val="visible"/>
                                      </p:to>
                                    </p:set>
                                    <p:anim calcmode="lin" valueType="num">
                                      <p:cBhvr additive="base">
                                        <p:cTn id="54" dur="500" fill="hold"/>
                                        <p:tgtEl>
                                          <p:spTgt spid="50"/>
                                        </p:tgtEl>
                                        <p:attrNameLst>
                                          <p:attrName>ppt_x</p:attrName>
                                        </p:attrNameLst>
                                      </p:cBhvr>
                                      <p:tavLst>
                                        <p:tav tm="0">
                                          <p:val>
                                            <p:strVal val="#ppt_x"/>
                                          </p:val>
                                        </p:tav>
                                        <p:tav tm="100000">
                                          <p:val>
                                            <p:strVal val="#ppt_x"/>
                                          </p:val>
                                        </p:tav>
                                      </p:tavLst>
                                    </p:anim>
                                    <p:anim calcmode="lin" valueType="num">
                                      <p:cBhvr additive="base">
                                        <p:cTn id="55" dur="500" fill="hold"/>
                                        <p:tgtEl>
                                          <p:spTgt spid="50"/>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48"/>
                                        </p:tgtEl>
                                        <p:attrNameLst>
                                          <p:attrName>style.visibility</p:attrName>
                                        </p:attrNameLst>
                                      </p:cBhvr>
                                      <p:to>
                                        <p:strVal val="visible"/>
                                      </p:to>
                                    </p:set>
                                    <p:anim calcmode="lin" valueType="num">
                                      <p:cBhvr additive="base">
                                        <p:cTn id="58" dur="500" fill="hold"/>
                                        <p:tgtEl>
                                          <p:spTgt spid="48"/>
                                        </p:tgtEl>
                                        <p:attrNameLst>
                                          <p:attrName>ppt_x</p:attrName>
                                        </p:attrNameLst>
                                      </p:cBhvr>
                                      <p:tavLst>
                                        <p:tav tm="0">
                                          <p:val>
                                            <p:strVal val="#ppt_x"/>
                                          </p:val>
                                        </p:tav>
                                        <p:tav tm="100000">
                                          <p:val>
                                            <p:strVal val="#ppt_x"/>
                                          </p:val>
                                        </p:tav>
                                      </p:tavLst>
                                    </p:anim>
                                    <p:anim calcmode="lin" valueType="num">
                                      <p:cBhvr additive="base">
                                        <p:cTn id="59" dur="500" fill="hold"/>
                                        <p:tgtEl>
                                          <p:spTgt spid="48"/>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51"/>
                                        </p:tgtEl>
                                        <p:attrNameLst>
                                          <p:attrName>style.visibility</p:attrName>
                                        </p:attrNameLst>
                                      </p:cBhvr>
                                      <p:to>
                                        <p:strVal val="visible"/>
                                      </p:to>
                                    </p:set>
                                    <p:anim calcmode="lin" valueType="num">
                                      <p:cBhvr additive="base">
                                        <p:cTn id="62" dur="500" fill="hold"/>
                                        <p:tgtEl>
                                          <p:spTgt spid="51"/>
                                        </p:tgtEl>
                                        <p:attrNameLst>
                                          <p:attrName>ppt_x</p:attrName>
                                        </p:attrNameLst>
                                      </p:cBhvr>
                                      <p:tavLst>
                                        <p:tav tm="0">
                                          <p:val>
                                            <p:strVal val="#ppt_x"/>
                                          </p:val>
                                        </p:tav>
                                        <p:tav tm="100000">
                                          <p:val>
                                            <p:strVal val="#ppt_x"/>
                                          </p:val>
                                        </p:tav>
                                      </p:tavLst>
                                    </p:anim>
                                    <p:anim calcmode="lin" valueType="num">
                                      <p:cBhvr additive="base">
                                        <p:cTn id="63" dur="500" fill="hold"/>
                                        <p:tgtEl>
                                          <p:spTgt spid="51"/>
                                        </p:tgtEl>
                                        <p:attrNameLst>
                                          <p:attrName>ppt_y</p:attrName>
                                        </p:attrNameLst>
                                      </p:cBhvr>
                                      <p:tavLst>
                                        <p:tav tm="0">
                                          <p:val>
                                            <p:strVal val="1+#ppt_h/2"/>
                                          </p:val>
                                        </p:tav>
                                        <p:tav tm="100000">
                                          <p:val>
                                            <p:strVal val="#ppt_y"/>
                                          </p:val>
                                        </p:tav>
                                      </p:tavLst>
                                    </p:anim>
                                  </p:childTnLst>
                                </p:cTn>
                              </p:par>
                              <p:par>
                                <p:cTn id="64" presetID="2" presetClass="entr" presetSubtype="4" fill="hold" nodeType="withEffect">
                                  <p:stCondLst>
                                    <p:cond delay="0"/>
                                  </p:stCondLst>
                                  <p:childTnLst>
                                    <p:set>
                                      <p:cBhvr>
                                        <p:cTn id="65" dur="1" fill="hold">
                                          <p:stCondLst>
                                            <p:cond delay="0"/>
                                          </p:stCondLst>
                                        </p:cTn>
                                        <p:tgtEl>
                                          <p:spTgt spid="47"/>
                                        </p:tgtEl>
                                        <p:attrNameLst>
                                          <p:attrName>style.visibility</p:attrName>
                                        </p:attrNameLst>
                                      </p:cBhvr>
                                      <p:to>
                                        <p:strVal val="visible"/>
                                      </p:to>
                                    </p:set>
                                    <p:anim calcmode="lin" valueType="num">
                                      <p:cBhvr additive="base">
                                        <p:cTn id="66" dur="500" fill="hold"/>
                                        <p:tgtEl>
                                          <p:spTgt spid="47"/>
                                        </p:tgtEl>
                                        <p:attrNameLst>
                                          <p:attrName>ppt_x</p:attrName>
                                        </p:attrNameLst>
                                      </p:cBhvr>
                                      <p:tavLst>
                                        <p:tav tm="0">
                                          <p:val>
                                            <p:strVal val="#ppt_x"/>
                                          </p:val>
                                        </p:tav>
                                        <p:tav tm="100000">
                                          <p:val>
                                            <p:strVal val="#ppt_x"/>
                                          </p:val>
                                        </p:tav>
                                      </p:tavLst>
                                    </p:anim>
                                    <p:anim calcmode="lin" valueType="num">
                                      <p:cBhvr additive="base">
                                        <p:cTn id="67"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52"/>
                                        </p:tgtEl>
                                        <p:attrNameLst>
                                          <p:attrName>style.visibility</p:attrName>
                                        </p:attrNameLst>
                                      </p:cBhvr>
                                      <p:to>
                                        <p:strVal val="visible"/>
                                      </p:to>
                                    </p:set>
                                    <p:anim calcmode="lin" valueType="num">
                                      <p:cBhvr additive="base">
                                        <p:cTn id="72" dur="500" fill="hold"/>
                                        <p:tgtEl>
                                          <p:spTgt spid="52"/>
                                        </p:tgtEl>
                                        <p:attrNameLst>
                                          <p:attrName>ppt_x</p:attrName>
                                        </p:attrNameLst>
                                      </p:cBhvr>
                                      <p:tavLst>
                                        <p:tav tm="0">
                                          <p:val>
                                            <p:strVal val="#ppt_x"/>
                                          </p:val>
                                        </p:tav>
                                        <p:tav tm="100000">
                                          <p:val>
                                            <p:strVal val="#ppt_x"/>
                                          </p:val>
                                        </p:tav>
                                      </p:tavLst>
                                    </p:anim>
                                    <p:anim calcmode="lin" valueType="num">
                                      <p:cBhvr additive="base">
                                        <p:cTn id="73" dur="500" fill="hold"/>
                                        <p:tgtEl>
                                          <p:spTgt spid="52"/>
                                        </p:tgtEl>
                                        <p:attrNameLst>
                                          <p:attrName>ppt_y</p:attrName>
                                        </p:attrNameLst>
                                      </p:cBhvr>
                                      <p:tavLst>
                                        <p:tav tm="0">
                                          <p:val>
                                            <p:strVal val="1+#ppt_h/2"/>
                                          </p:val>
                                        </p:tav>
                                        <p:tav tm="100000">
                                          <p:val>
                                            <p:strVal val="#ppt_y"/>
                                          </p:val>
                                        </p:tav>
                                      </p:tavLst>
                                    </p:anim>
                                  </p:childTnLst>
                                </p:cTn>
                              </p:par>
                              <p:par>
                                <p:cTn id="74" presetID="2" presetClass="entr" presetSubtype="4" fill="hold" nodeType="withEffect">
                                  <p:stCondLst>
                                    <p:cond delay="0"/>
                                  </p:stCondLst>
                                  <p:childTnLst>
                                    <p:set>
                                      <p:cBhvr>
                                        <p:cTn id="75" dur="1" fill="hold">
                                          <p:stCondLst>
                                            <p:cond delay="0"/>
                                          </p:stCondLst>
                                        </p:cTn>
                                        <p:tgtEl>
                                          <p:spTgt spid="53"/>
                                        </p:tgtEl>
                                        <p:attrNameLst>
                                          <p:attrName>style.visibility</p:attrName>
                                        </p:attrNameLst>
                                      </p:cBhvr>
                                      <p:to>
                                        <p:strVal val="visible"/>
                                      </p:to>
                                    </p:set>
                                    <p:anim calcmode="lin" valueType="num">
                                      <p:cBhvr additive="base">
                                        <p:cTn id="76" dur="500" fill="hold"/>
                                        <p:tgtEl>
                                          <p:spTgt spid="53"/>
                                        </p:tgtEl>
                                        <p:attrNameLst>
                                          <p:attrName>ppt_x</p:attrName>
                                        </p:attrNameLst>
                                      </p:cBhvr>
                                      <p:tavLst>
                                        <p:tav tm="0">
                                          <p:val>
                                            <p:strVal val="#ppt_x"/>
                                          </p:val>
                                        </p:tav>
                                        <p:tav tm="100000">
                                          <p:val>
                                            <p:strVal val="#ppt_x"/>
                                          </p:val>
                                        </p:tav>
                                      </p:tavLst>
                                    </p:anim>
                                    <p:anim calcmode="lin" valueType="num">
                                      <p:cBhvr additive="base">
                                        <p:cTn id="77"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54"/>
                                        </p:tgtEl>
                                        <p:attrNameLst>
                                          <p:attrName>style.visibility</p:attrName>
                                        </p:attrNameLst>
                                      </p:cBhvr>
                                      <p:to>
                                        <p:strVal val="visible"/>
                                      </p:to>
                                    </p:set>
                                    <p:anim calcmode="lin" valueType="num">
                                      <p:cBhvr additive="base">
                                        <p:cTn id="82" dur="500" fill="hold"/>
                                        <p:tgtEl>
                                          <p:spTgt spid="54"/>
                                        </p:tgtEl>
                                        <p:attrNameLst>
                                          <p:attrName>ppt_x</p:attrName>
                                        </p:attrNameLst>
                                      </p:cBhvr>
                                      <p:tavLst>
                                        <p:tav tm="0">
                                          <p:val>
                                            <p:strVal val="#ppt_x"/>
                                          </p:val>
                                        </p:tav>
                                        <p:tav tm="100000">
                                          <p:val>
                                            <p:strVal val="#ppt_x"/>
                                          </p:val>
                                        </p:tav>
                                      </p:tavLst>
                                    </p:anim>
                                    <p:anim calcmode="lin" valueType="num">
                                      <p:cBhvr additive="base">
                                        <p:cTn id="83"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grpId="0" nodeType="clickEffect">
                                  <p:stCondLst>
                                    <p:cond delay="0"/>
                                  </p:stCondLst>
                                  <p:childTnLst>
                                    <p:set>
                                      <p:cBhvr>
                                        <p:cTn id="87" dur="1" fill="hold">
                                          <p:stCondLst>
                                            <p:cond delay="0"/>
                                          </p:stCondLst>
                                        </p:cTn>
                                        <p:tgtEl>
                                          <p:spTgt spid="24"/>
                                        </p:tgtEl>
                                        <p:attrNameLst>
                                          <p:attrName>style.visibility</p:attrName>
                                        </p:attrNameLst>
                                      </p:cBhvr>
                                      <p:to>
                                        <p:strVal val="visible"/>
                                      </p:to>
                                    </p:set>
                                    <p:anim calcmode="lin" valueType="num">
                                      <p:cBhvr additive="base">
                                        <p:cTn id="88" dur="500" fill="hold"/>
                                        <p:tgtEl>
                                          <p:spTgt spid="24"/>
                                        </p:tgtEl>
                                        <p:attrNameLst>
                                          <p:attrName>ppt_x</p:attrName>
                                        </p:attrNameLst>
                                      </p:cBhvr>
                                      <p:tavLst>
                                        <p:tav tm="0">
                                          <p:val>
                                            <p:strVal val="#ppt_x"/>
                                          </p:val>
                                        </p:tav>
                                        <p:tav tm="100000">
                                          <p:val>
                                            <p:strVal val="#ppt_x"/>
                                          </p:val>
                                        </p:tav>
                                      </p:tavLst>
                                    </p:anim>
                                    <p:anim calcmode="lin" valueType="num">
                                      <p:cBhvr additive="base">
                                        <p:cTn id="89" dur="500" fill="hold"/>
                                        <p:tgtEl>
                                          <p:spTgt spid="24"/>
                                        </p:tgtEl>
                                        <p:attrNameLst>
                                          <p:attrName>ppt_y</p:attrName>
                                        </p:attrNameLst>
                                      </p:cBhvr>
                                      <p:tavLst>
                                        <p:tav tm="0">
                                          <p:val>
                                            <p:strVal val="1+#ppt_h/2"/>
                                          </p:val>
                                        </p:tav>
                                        <p:tav tm="100000">
                                          <p:val>
                                            <p:strVal val="#ppt_y"/>
                                          </p:val>
                                        </p:tav>
                                      </p:tavLst>
                                    </p:anim>
                                  </p:childTnLst>
                                </p:cTn>
                              </p:par>
                              <p:par>
                                <p:cTn id="90" presetID="2" presetClass="entr" presetSubtype="4" fill="hold" nodeType="withEffect">
                                  <p:stCondLst>
                                    <p:cond delay="0"/>
                                  </p:stCondLst>
                                  <p:childTnLst>
                                    <p:set>
                                      <p:cBhvr>
                                        <p:cTn id="91" dur="1" fill="hold">
                                          <p:stCondLst>
                                            <p:cond delay="0"/>
                                          </p:stCondLst>
                                        </p:cTn>
                                        <p:tgtEl>
                                          <p:spTgt spid="25"/>
                                        </p:tgtEl>
                                        <p:attrNameLst>
                                          <p:attrName>style.visibility</p:attrName>
                                        </p:attrNameLst>
                                      </p:cBhvr>
                                      <p:to>
                                        <p:strVal val="visible"/>
                                      </p:to>
                                    </p:set>
                                    <p:anim calcmode="lin" valueType="num">
                                      <p:cBhvr additive="base">
                                        <p:cTn id="92" dur="500" fill="hold"/>
                                        <p:tgtEl>
                                          <p:spTgt spid="25"/>
                                        </p:tgtEl>
                                        <p:attrNameLst>
                                          <p:attrName>ppt_x</p:attrName>
                                        </p:attrNameLst>
                                      </p:cBhvr>
                                      <p:tavLst>
                                        <p:tav tm="0">
                                          <p:val>
                                            <p:strVal val="#ppt_x"/>
                                          </p:val>
                                        </p:tav>
                                        <p:tav tm="100000">
                                          <p:val>
                                            <p:strVal val="#ppt_x"/>
                                          </p:val>
                                        </p:tav>
                                      </p:tavLst>
                                    </p:anim>
                                    <p:anim calcmode="lin" valueType="num">
                                      <p:cBhvr additive="base">
                                        <p:cTn id="93" dur="500" fill="hold"/>
                                        <p:tgtEl>
                                          <p:spTgt spid="25"/>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1" fill="hold">
                                          <p:stCondLst>
                                            <p:cond delay="0"/>
                                          </p:stCondLst>
                                        </p:cTn>
                                        <p:tgtEl>
                                          <p:spTgt spid="26"/>
                                        </p:tgtEl>
                                        <p:attrNameLst>
                                          <p:attrName>style.visibility</p:attrName>
                                        </p:attrNameLst>
                                      </p:cBhvr>
                                      <p:to>
                                        <p:strVal val="visible"/>
                                      </p:to>
                                    </p:set>
                                    <p:anim calcmode="lin" valueType="num">
                                      <p:cBhvr additive="base">
                                        <p:cTn id="96" dur="500" fill="hold"/>
                                        <p:tgtEl>
                                          <p:spTgt spid="26"/>
                                        </p:tgtEl>
                                        <p:attrNameLst>
                                          <p:attrName>ppt_x</p:attrName>
                                        </p:attrNameLst>
                                      </p:cBhvr>
                                      <p:tavLst>
                                        <p:tav tm="0">
                                          <p:val>
                                            <p:strVal val="#ppt_x"/>
                                          </p:val>
                                        </p:tav>
                                        <p:tav tm="100000">
                                          <p:val>
                                            <p:strVal val="#ppt_x"/>
                                          </p:val>
                                        </p:tav>
                                      </p:tavLst>
                                    </p:anim>
                                    <p:anim calcmode="lin" valueType="num">
                                      <p:cBhvr additive="base">
                                        <p:cTn id="97" dur="500" fill="hold"/>
                                        <p:tgtEl>
                                          <p:spTgt spid="26"/>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0"/>
                                  </p:stCondLst>
                                  <p:childTnLst>
                                    <p:set>
                                      <p:cBhvr>
                                        <p:cTn id="99" dur="1" fill="hold">
                                          <p:stCondLst>
                                            <p:cond delay="0"/>
                                          </p:stCondLst>
                                        </p:cTn>
                                        <p:tgtEl>
                                          <p:spTgt spid="27"/>
                                        </p:tgtEl>
                                        <p:attrNameLst>
                                          <p:attrName>style.visibility</p:attrName>
                                        </p:attrNameLst>
                                      </p:cBhvr>
                                      <p:to>
                                        <p:strVal val="visible"/>
                                      </p:to>
                                    </p:set>
                                    <p:anim calcmode="lin" valueType="num">
                                      <p:cBhvr additive="base">
                                        <p:cTn id="100" dur="500" fill="hold"/>
                                        <p:tgtEl>
                                          <p:spTgt spid="27"/>
                                        </p:tgtEl>
                                        <p:attrNameLst>
                                          <p:attrName>ppt_x</p:attrName>
                                        </p:attrNameLst>
                                      </p:cBhvr>
                                      <p:tavLst>
                                        <p:tav tm="0">
                                          <p:val>
                                            <p:strVal val="#ppt_x"/>
                                          </p:val>
                                        </p:tav>
                                        <p:tav tm="100000">
                                          <p:val>
                                            <p:strVal val="#ppt_x"/>
                                          </p:val>
                                        </p:tav>
                                      </p:tavLst>
                                    </p:anim>
                                    <p:anim calcmode="lin" valueType="num">
                                      <p:cBhvr additive="base">
                                        <p:cTn id="101" dur="500" fill="hold"/>
                                        <p:tgtEl>
                                          <p:spTgt spid="27"/>
                                        </p:tgtEl>
                                        <p:attrNameLst>
                                          <p:attrName>ppt_y</p:attrName>
                                        </p:attrNameLst>
                                      </p:cBhvr>
                                      <p:tavLst>
                                        <p:tav tm="0">
                                          <p:val>
                                            <p:strVal val="1+#ppt_h/2"/>
                                          </p:val>
                                        </p:tav>
                                        <p:tav tm="100000">
                                          <p:val>
                                            <p:strVal val="#ppt_y"/>
                                          </p:val>
                                        </p:tav>
                                      </p:tavLst>
                                    </p:anim>
                                  </p:childTnLst>
                                </p:cTn>
                              </p:par>
                              <p:par>
                                <p:cTn id="102" presetID="2" presetClass="entr" presetSubtype="4" fill="hold" nodeType="withEffect">
                                  <p:stCondLst>
                                    <p:cond delay="0"/>
                                  </p:stCondLst>
                                  <p:childTnLst>
                                    <p:set>
                                      <p:cBhvr>
                                        <p:cTn id="103" dur="1" fill="hold">
                                          <p:stCondLst>
                                            <p:cond delay="0"/>
                                          </p:stCondLst>
                                        </p:cTn>
                                        <p:tgtEl>
                                          <p:spTgt spid="28"/>
                                        </p:tgtEl>
                                        <p:attrNameLst>
                                          <p:attrName>style.visibility</p:attrName>
                                        </p:attrNameLst>
                                      </p:cBhvr>
                                      <p:to>
                                        <p:strVal val="visible"/>
                                      </p:to>
                                    </p:set>
                                    <p:anim calcmode="lin" valueType="num">
                                      <p:cBhvr additive="base">
                                        <p:cTn id="104" dur="500" fill="hold"/>
                                        <p:tgtEl>
                                          <p:spTgt spid="28"/>
                                        </p:tgtEl>
                                        <p:attrNameLst>
                                          <p:attrName>ppt_x</p:attrName>
                                        </p:attrNameLst>
                                      </p:cBhvr>
                                      <p:tavLst>
                                        <p:tav tm="0">
                                          <p:val>
                                            <p:strVal val="#ppt_x"/>
                                          </p:val>
                                        </p:tav>
                                        <p:tav tm="100000">
                                          <p:val>
                                            <p:strVal val="#ppt_x"/>
                                          </p:val>
                                        </p:tav>
                                      </p:tavLst>
                                    </p:anim>
                                    <p:anim calcmode="lin" valueType="num">
                                      <p:cBhvr additive="base">
                                        <p:cTn id="105" dur="500" fill="hold"/>
                                        <p:tgtEl>
                                          <p:spTgt spid="28"/>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stCondLst>
                                    <p:cond delay="0"/>
                                  </p:stCondLst>
                                  <p:childTnLst>
                                    <p:set>
                                      <p:cBhvr>
                                        <p:cTn id="107" dur="1" fill="hold">
                                          <p:stCondLst>
                                            <p:cond delay="0"/>
                                          </p:stCondLst>
                                        </p:cTn>
                                        <p:tgtEl>
                                          <p:spTgt spid="29"/>
                                        </p:tgtEl>
                                        <p:attrNameLst>
                                          <p:attrName>style.visibility</p:attrName>
                                        </p:attrNameLst>
                                      </p:cBhvr>
                                      <p:to>
                                        <p:strVal val="visible"/>
                                      </p:to>
                                    </p:set>
                                    <p:anim calcmode="lin" valueType="num">
                                      <p:cBhvr additive="base">
                                        <p:cTn id="108" dur="500" fill="hold"/>
                                        <p:tgtEl>
                                          <p:spTgt spid="29"/>
                                        </p:tgtEl>
                                        <p:attrNameLst>
                                          <p:attrName>ppt_x</p:attrName>
                                        </p:attrNameLst>
                                      </p:cBhvr>
                                      <p:tavLst>
                                        <p:tav tm="0">
                                          <p:val>
                                            <p:strVal val="#ppt_x"/>
                                          </p:val>
                                        </p:tav>
                                        <p:tav tm="100000">
                                          <p:val>
                                            <p:strVal val="#ppt_x"/>
                                          </p:val>
                                        </p:tav>
                                      </p:tavLst>
                                    </p:anim>
                                    <p:anim calcmode="lin" valueType="num">
                                      <p:cBhvr additive="base">
                                        <p:cTn id="109" dur="500" fill="hold"/>
                                        <p:tgtEl>
                                          <p:spTgt spid="29"/>
                                        </p:tgtEl>
                                        <p:attrNameLst>
                                          <p:attrName>ppt_y</p:attrName>
                                        </p:attrNameLst>
                                      </p:cBhvr>
                                      <p:tavLst>
                                        <p:tav tm="0">
                                          <p:val>
                                            <p:strVal val="1+#ppt_h/2"/>
                                          </p:val>
                                        </p:tav>
                                        <p:tav tm="100000">
                                          <p:val>
                                            <p:strVal val="#ppt_y"/>
                                          </p:val>
                                        </p:tav>
                                      </p:tavLst>
                                    </p:anim>
                                  </p:childTnLst>
                                </p:cTn>
                              </p:par>
                              <p:par>
                                <p:cTn id="110" presetID="2" presetClass="entr" presetSubtype="4" fill="hold" grpId="0" nodeType="withEffect">
                                  <p:stCondLst>
                                    <p:cond delay="0"/>
                                  </p:stCondLst>
                                  <p:childTnLst>
                                    <p:set>
                                      <p:cBhvr>
                                        <p:cTn id="111" dur="1" fill="hold">
                                          <p:stCondLst>
                                            <p:cond delay="0"/>
                                          </p:stCondLst>
                                        </p:cTn>
                                        <p:tgtEl>
                                          <p:spTgt spid="30"/>
                                        </p:tgtEl>
                                        <p:attrNameLst>
                                          <p:attrName>style.visibility</p:attrName>
                                        </p:attrNameLst>
                                      </p:cBhvr>
                                      <p:to>
                                        <p:strVal val="visible"/>
                                      </p:to>
                                    </p:set>
                                    <p:anim calcmode="lin" valueType="num">
                                      <p:cBhvr additive="base">
                                        <p:cTn id="112" dur="500" fill="hold"/>
                                        <p:tgtEl>
                                          <p:spTgt spid="30"/>
                                        </p:tgtEl>
                                        <p:attrNameLst>
                                          <p:attrName>ppt_x</p:attrName>
                                        </p:attrNameLst>
                                      </p:cBhvr>
                                      <p:tavLst>
                                        <p:tav tm="0">
                                          <p:val>
                                            <p:strVal val="#ppt_x"/>
                                          </p:val>
                                        </p:tav>
                                        <p:tav tm="100000">
                                          <p:val>
                                            <p:strVal val="#ppt_x"/>
                                          </p:val>
                                        </p:tav>
                                      </p:tavLst>
                                    </p:anim>
                                    <p:anim calcmode="lin" valueType="num">
                                      <p:cBhvr additive="base">
                                        <p:cTn id="113" dur="500" fill="hold"/>
                                        <p:tgtEl>
                                          <p:spTgt spid="30"/>
                                        </p:tgtEl>
                                        <p:attrNameLst>
                                          <p:attrName>ppt_y</p:attrName>
                                        </p:attrNameLst>
                                      </p:cBhvr>
                                      <p:tavLst>
                                        <p:tav tm="0">
                                          <p:val>
                                            <p:strVal val="1+#ppt_h/2"/>
                                          </p:val>
                                        </p:tav>
                                        <p:tav tm="100000">
                                          <p:val>
                                            <p:strVal val="#ppt_y"/>
                                          </p:val>
                                        </p:tav>
                                      </p:tavLst>
                                    </p:anim>
                                  </p:childTnLst>
                                </p:cTn>
                              </p:par>
                              <p:par>
                                <p:cTn id="114" presetID="2" presetClass="entr" presetSubtype="4" fill="hold" nodeType="withEffect">
                                  <p:stCondLst>
                                    <p:cond delay="0"/>
                                  </p:stCondLst>
                                  <p:childTnLst>
                                    <p:set>
                                      <p:cBhvr>
                                        <p:cTn id="115" dur="1" fill="hold">
                                          <p:stCondLst>
                                            <p:cond delay="0"/>
                                          </p:stCondLst>
                                        </p:cTn>
                                        <p:tgtEl>
                                          <p:spTgt spid="55"/>
                                        </p:tgtEl>
                                        <p:attrNameLst>
                                          <p:attrName>style.visibility</p:attrName>
                                        </p:attrNameLst>
                                      </p:cBhvr>
                                      <p:to>
                                        <p:strVal val="visible"/>
                                      </p:to>
                                    </p:set>
                                    <p:anim calcmode="lin" valueType="num">
                                      <p:cBhvr additive="base">
                                        <p:cTn id="116" dur="500" fill="hold"/>
                                        <p:tgtEl>
                                          <p:spTgt spid="55"/>
                                        </p:tgtEl>
                                        <p:attrNameLst>
                                          <p:attrName>ppt_x</p:attrName>
                                        </p:attrNameLst>
                                      </p:cBhvr>
                                      <p:tavLst>
                                        <p:tav tm="0">
                                          <p:val>
                                            <p:strVal val="#ppt_x"/>
                                          </p:val>
                                        </p:tav>
                                        <p:tav tm="100000">
                                          <p:val>
                                            <p:strVal val="#ppt_x"/>
                                          </p:val>
                                        </p:tav>
                                      </p:tavLst>
                                    </p:anim>
                                    <p:anim calcmode="lin" valueType="num">
                                      <p:cBhvr additive="base">
                                        <p:cTn id="117"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2" presetClass="entr" presetSubtype="4" fill="hold" grpId="0" nodeType="clickEffect">
                                  <p:stCondLst>
                                    <p:cond delay="0"/>
                                  </p:stCondLst>
                                  <p:childTnLst>
                                    <p:set>
                                      <p:cBhvr>
                                        <p:cTn id="121" dur="1" fill="hold">
                                          <p:stCondLst>
                                            <p:cond delay="0"/>
                                          </p:stCondLst>
                                        </p:cTn>
                                        <p:tgtEl>
                                          <p:spTgt spid="31"/>
                                        </p:tgtEl>
                                        <p:attrNameLst>
                                          <p:attrName>style.visibility</p:attrName>
                                        </p:attrNameLst>
                                      </p:cBhvr>
                                      <p:to>
                                        <p:strVal val="visible"/>
                                      </p:to>
                                    </p:set>
                                    <p:anim calcmode="lin" valueType="num">
                                      <p:cBhvr additive="base">
                                        <p:cTn id="122" dur="500" fill="hold"/>
                                        <p:tgtEl>
                                          <p:spTgt spid="31"/>
                                        </p:tgtEl>
                                        <p:attrNameLst>
                                          <p:attrName>ppt_x</p:attrName>
                                        </p:attrNameLst>
                                      </p:cBhvr>
                                      <p:tavLst>
                                        <p:tav tm="0">
                                          <p:val>
                                            <p:strVal val="#ppt_x"/>
                                          </p:val>
                                        </p:tav>
                                        <p:tav tm="100000">
                                          <p:val>
                                            <p:strVal val="#ppt_x"/>
                                          </p:val>
                                        </p:tav>
                                      </p:tavLst>
                                    </p:anim>
                                    <p:anim calcmode="lin" valueType="num">
                                      <p:cBhvr additive="base">
                                        <p:cTn id="123" dur="500" fill="hold"/>
                                        <p:tgtEl>
                                          <p:spTgt spid="31"/>
                                        </p:tgtEl>
                                        <p:attrNameLst>
                                          <p:attrName>ppt_y</p:attrName>
                                        </p:attrNameLst>
                                      </p:cBhvr>
                                      <p:tavLst>
                                        <p:tav tm="0">
                                          <p:val>
                                            <p:strVal val="1+#ppt_h/2"/>
                                          </p:val>
                                        </p:tav>
                                        <p:tav tm="100000">
                                          <p:val>
                                            <p:strVal val="#ppt_y"/>
                                          </p:val>
                                        </p:tav>
                                      </p:tavLst>
                                    </p:anim>
                                  </p:childTnLst>
                                </p:cTn>
                              </p:par>
                              <p:par>
                                <p:cTn id="124" presetID="2" presetClass="entr" presetSubtype="4" fill="hold" nodeType="withEffect">
                                  <p:stCondLst>
                                    <p:cond delay="0"/>
                                  </p:stCondLst>
                                  <p:childTnLst>
                                    <p:set>
                                      <p:cBhvr>
                                        <p:cTn id="125" dur="1" fill="hold">
                                          <p:stCondLst>
                                            <p:cond delay="0"/>
                                          </p:stCondLst>
                                        </p:cTn>
                                        <p:tgtEl>
                                          <p:spTgt spid="56"/>
                                        </p:tgtEl>
                                        <p:attrNameLst>
                                          <p:attrName>style.visibility</p:attrName>
                                        </p:attrNameLst>
                                      </p:cBhvr>
                                      <p:to>
                                        <p:strVal val="visible"/>
                                      </p:to>
                                    </p:set>
                                    <p:anim calcmode="lin" valueType="num">
                                      <p:cBhvr additive="base">
                                        <p:cTn id="126" dur="500" fill="hold"/>
                                        <p:tgtEl>
                                          <p:spTgt spid="56"/>
                                        </p:tgtEl>
                                        <p:attrNameLst>
                                          <p:attrName>ppt_x</p:attrName>
                                        </p:attrNameLst>
                                      </p:cBhvr>
                                      <p:tavLst>
                                        <p:tav tm="0">
                                          <p:val>
                                            <p:strVal val="#ppt_x"/>
                                          </p:val>
                                        </p:tav>
                                        <p:tav tm="100000">
                                          <p:val>
                                            <p:strVal val="#ppt_x"/>
                                          </p:val>
                                        </p:tav>
                                      </p:tavLst>
                                    </p:anim>
                                    <p:anim calcmode="lin" valueType="num">
                                      <p:cBhvr additive="base">
                                        <p:cTn id="127"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14" grpId="0"/>
      <p:bldP spid="15" grpId="0"/>
      <p:bldP spid="16" grpId="0"/>
      <p:bldP spid="24" grpId="0"/>
      <p:bldP spid="26" grpId="0"/>
      <p:bldP spid="27" grpId="0"/>
      <p:bldP spid="29" grpId="0"/>
      <p:bldP spid="30" grpId="0"/>
      <p:bldP spid="31" grpId="0"/>
      <p:bldP spid="48" grpId="0"/>
      <p:bldP spid="50" grpId="0"/>
      <p:bldP spid="51" grpId="0"/>
      <p:bldP spid="5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3DEF495-5792-AB60-A21A-211EAD0DB453}"/>
              </a:ext>
            </a:extLst>
          </p:cNvPr>
          <p:cNvSpPr>
            <a:spLocks noGrp="1"/>
          </p:cNvSpPr>
          <p:nvPr>
            <p:ph type="dt" sz="half" idx="10"/>
          </p:nvPr>
        </p:nvSpPr>
        <p:spPr/>
        <p:txBody>
          <a:bodyPr/>
          <a:lstStyle/>
          <a:p>
            <a:r>
              <a:rPr lang="en-US" dirty="0"/>
              <a:t>25/10/2024</a:t>
            </a:r>
            <a:endParaRPr lang="en-AE" dirty="0"/>
          </a:p>
        </p:txBody>
      </p:sp>
      <p:sp>
        <p:nvSpPr>
          <p:cNvPr id="5" name="Slide Number Placeholder 4">
            <a:extLst>
              <a:ext uri="{FF2B5EF4-FFF2-40B4-BE49-F238E27FC236}">
                <a16:creationId xmlns:a16="http://schemas.microsoft.com/office/drawing/2014/main" id="{574A5E61-CA42-AE70-84F7-AB0B7AF6DC39}"/>
              </a:ext>
            </a:extLst>
          </p:cNvPr>
          <p:cNvSpPr>
            <a:spLocks noGrp="1"/>
          </p:cNvSpPr>
          <p:nvPr>
            <p:ph type="sldNum" sz="quarter" idx="12"/>
          </p:nvPr>
        </p:nvSpPr>
        <p:spPr/>
        <p:txBody>
          <a:bodyPr/>
          <a:lstStyle/>
          <a:p>
            <a:fld id="{58A4A499-8921-495D-800B-45F50E9E62BB}" type="slidenum">
              <a:rPr lang="en-AE" smtClean="0"/>
              <a:t>34</a:t>
            </a:fld>
            <a:endParaRPr lang="en-AE"/>
          </a:p>
        </p:txBody>
      </p:sp>
      <p:sp>
        <p:nvSpPr>
          <p:cNvPr id="6" name="TextBox 5">
            <a:extLst>
              <a:ext uri="{FF2B5EF4-FFF2-40B4-BE49-F238E27FC236}">
                <a16:creationId xmlns:a16="http://schemas.microsoft.com/office/drawing/2014/main" id="{D0D464A7-75D6-F757-EA99-F6F114967673}"/>
              </a:ext>
            </a:extLst>
          </p:cNvPr>
          <p:cNvSpPr txBox="1"/>
          <p:nvPr/>
        </p:nvSpPr>
        <p:spPr>
          <a:xfrm>
            <a:off x="-2" y="80539"/>
            <a:ext cx="10002417" cy="400110"/>
          </a:xfrm>
          <a:prstGeom prst="rect">
            <a:avLst/>
          </a:prstGeom>
          <a:noFill/>
        </p:spPr>
        <p:txBody>
          <a:bodyPr wrap="square" rtlCol="0">
            <a:spAutoFit/>
          </a:bodyPr>
          <a:lstStyle/>
          <a:p>
            <a:pPr marL="285750" indent="-285750">
              <a:buFont typeface="Wingdings" panose="05000000000000000000" pitchFamily="2" charset="2"/>
              <a:buChar char="Ø"/>
            </a:pPr>
            <a:r>
              <a:rPr lang="en-US" sz="2000" b="1" dirty="0">
                <a:solidFill>
                  <a:schemeClr val="accent1">
                    <a:lumMod val="75000"/>
                  </a:schemeClr>
                </a:solidFill>
              </a:rPr>
              <a:t>How to  How to make an amendment to the invoice using the adjustment methods:</a:t>
            </a:r>
          </a:p>
        </p:txBody>
      </p:sp>
      <p:sp>
        <p:nvSpPr>
          <p:cNvPr id="7" name="TextBox 6">
            <a:extLst>
              <a:ext uri="{FF2B5EF4-FFF2-40B4-BE49-F238E27FC236}">
                <a16:creationId xmlns:a16="http://schemas.microsoft.com/office/drawing/2014/main" id="{5D4116A3-3ECF-A53F-B14E-DD249B08800F}"/>
              </a:ext>
            </a:extLst>
          </p:cNvPr>
          <p:cNvSpPr txBox="1"/>
          <p:nvPr/>
        </p:nvSpPr>
        <p:spPr>
          <a:xfrm>
            <a:off x="438063" y="598652"/>
            <a:ext cx="5039002"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1">
                    <a:lumMod val="75000"/>
                  </a:schemeClr>
                </a:solidFill>
              </a:rPr>
              <a:t>the First method is a new transaction must be created to try this method after that we create a new adjust</a:t>
            </a:r>
          </a:p>
        </p:txBody>
      </p:sp>
      <p:sp>
        <p:nvSpPr>
          <p:cNvPr id="8" name="TextBox 7">
            <a:extLst>
              <a:ext uri="{FF2B5EF4-FFF2-40B4-BE49-F238E27FC236}">
                <a16:creationId xmlns:a16="http://schemas.microsoft.com/office/drawing/2014/main" id="{BCE3ED79-5A03-C79C-F92A-02D896556E63}"/>
              </a:ext>
            </a:extLst>
          </p:cNvPr>
          <p:cNvSpPr txBox="1"/>
          <p:nvPr/>
        </p:nvSpPr>
        <p:spPr>
          <a:xfrm>
            <a:off x="838200" y="2200903"/>
            <a:ext cx="4910241" cy="646331"/>
          </a:xfrm>
          <a:prstGeom prst="rect">
            <a:avLst/>
          </a:prstGeom>
          <a:noFill/>
        </p:spPr>
        <p:txBody>
          <a:bodyPr wrap="square" rtlCol="0">
            <a:spAutoFit/>
          </a:bodyPr>
          <a:lstStyle/>
          <a:p>
            <a:r>
              <a:rPr lang="en-US" dirty="0">
                <a:solidFill>
                  <a:schemeClr val="accent1">
                    <a:lumMod val="75000"/>
                  </a:schemeClr>
                </a:solidFill>
              </a:rPr>
              <a:t>2. After that, we return to the transaction that we created and try this extension</a:t>
            </a:r>
          </a:p>
        </p:txBody>
      </p:sp>
      <p:sp>
        <p:nvSpPr>
          <p:cNvPr id="9" name="TextBox 8">
            <a:extLst>
              <a:ext uri="{FF2B5EF4-FFF2-40B4-BE49-F238E27FC236}">
                <a16:creationId xmlns:a16="http://schemas.microsoft.com/office/drawing/2014/main" id="{10AE1FCB-8758-C44B-6C83-D547D4D2FA4B}"/>
              </a:ext>
            </a:extLst>
          </p:cNvPr>
          <p:cNvSpPr txBox="1"/>
          <p:nvPr/>
        </p:nvSpPr>
        <p:spPr>
          <a:xfrm>
            <a:off x="715369" y="1381462"/>
            <a:ext cx="3648269" cy="369332"/>
          </a:xfrm>
          <a:prstGeom prst="rect">
            <a:avLst/>
          </a:prstGeom>
          <a:noFill/>
        </p:spPr>
        <p:txBody>
          <a:bodyPr wrap="square" rtlCol="0">
            <a:spAutoFit/>
          </a:bodyPr>
          <a:lstStyle/>
          <a:p>
            <a:r>
              <a:rPr lang="en-US" dirty="0">
                <a:solidFill>
                  <a:schemeClr val="accent1">
                    <a:lumMod val="75000"/>
                  </a:schemeClr>
                </a:solidFill>
              </a:rPr>
              <a:t>1. From the navigator select:</a:t>
            </a:r>
            <a:endParaRPr lang="en-AE"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A181B52-EBE0-A415-A70D-6CE8F326BDB5}"/>
                  </a:ext>
                </a:extLst>
              </p:cNvPr>
              <p:cNvSpPr txBox="1"/>
              <p:nvPr/>
            </p:nvSpPr>
            <p:spPr>
              <a:xfrm>
                <a:off x="864259" y="1719943"/>
                <a:ext cx="785327" cy="646331"/>
              </a:xfrm>
              <a:prstGeom prst="rect">
                <a:avLst/>
              </a:prstGeom>
              <a:noFill/>
            </p:spPr>
            <p:txBody>
              <a:bodyPr wrap="square" rtlCol="0">
                <a:spAutoFit/>
              </a:bodyPr>
              <a:lstStyle/>
              <a:p>
                <a:r>
                  <a:rPr lang="en-US" dirty="0">
                    <a:solidFill>
                      <a:schemeClr val="accent1">
                        <a:lumMod val="75000"/>
                      </a:schemeClr>
                    </a:solidFill>
                  </a:rPr>
                  <a:t>Setup</a:t>
                </a:r>
                <a14:m>
                  <m:oMath xmlns:m="http://schemas.openxmlformats.org/officeDocument/2006/math">
                    <m:r>
                      <a:rPr lang="en-US" b="0" i="1" smtClean="0">
                        <a:solidFill>
                          <a:schemeClr val="accent1">
                            <a:lumMod val="75000"/>
                          </a:schemeClr>
                        </a:solidFill>
                        <a:latin typeface="Cambria Math" panose="02040503050406030204" pitchFamily="18" charset="0"/>
                      </a:rPr>
                      <m:t>  </m:t>
                    </m:r>
                  </m:oMath>
                </a14:m>
                <a:endParaRPr lang="en-US" b="0" dirty="0">
                  <a:solidFill>
                    <a:schemeClr val="accent1">
                      <a:lumMod val="75000"/>
                    </a:schemeClr>
                  </a:solidFill>
                </a:endParaRPr>
              </a:p>
            </p:txBody>
          </p:sp>
        </mc:Choice>
        <mc:Fallback xmlns="">
          <p:sp>
            <p:nvSpPr>
              <p:cNvPr id="10" name="TextBox 9">
                <a:extLst>
                  <a:ext uri="{FF2B5EF4-FFF2-40B4-BE49-F238E27FC236}">
                    <a16:creationId xmlns:a16="http://schemas.microsoft.com/office/drawing/2014/main" id="{CA181B52-EBE0-A415-A70D-6CE8F326BDB5}"/>
                  </a:ext>
                </a:extLst>
              </p:cNvPr>
              <p:cNvSpPr txBox="1">
                <a:spLocks noRot="1" noChangeAspect="1" noMove="1" noResize="1" noEditPoints="1" noAdjustHandles="1" noChangeArrowheads="1" noChangeShapeType="1" noTextEdit="1"/>
              </p:cNvSpPr>
              <p:nvPr/>
            </p:nvSpPr>
            <p:spPr>
              <a:xfrm>
                <a:off x="864259" y="1719943"/>
                <a:ext cx="785327" cy="646331"/>
              </a:xfrm>
              <a:prstGeom prst="rect">
                <a:avLst/>
              </a:prstGeom>
              <a:blipFill>
                <a:blip r:embed="rId2"/>
                <a:stretch>
                  <a:fillRect l="-6977" t="-3774" r="-3876"/>
                </a:stretch>
              </a:blipFill>
            </p:spPr>
            <p:txBody>
              <a:bodyPr/>
              <a:lstStyle/>
              <a:p>
                <a:r>
                  <a:rPr lang="en-AE">
                    <a:noFill/>
                  </a:rPr>
                  <a:t> </a:t>
                </a:r>
              </a:p>
            </p:txBody>
          </p:sp>
        </mc:Fallback>
      </mc:AlternateContent>
      <p:sp>
        <p:nvSpPr>
          <p:cNvPr id="11" name="TextBox 10">
            <a:extLst>
              <a:ext uri="{FF2B5EF4-FFF2-40B4-BE49-F238E27FC236}">
                <a16:creationId xmlns:a16="http://schemas.microsoft.com/office/drawing/2014/main" id="{11CCDB1C-7063-48AC-5EE3-FA2C05EDDB55}"/>
              </a:ext>
            </a:extLst>
          </p:cNvPr>
          <p:cNvSpPr txBox="1"/>
          <p:nvPr/>
        </p:nvSpPr>
        <p:spPr>
          <a:xfrm>
            <a:off x="1955153" y="1725381"/>
            <a:ext cx="2164711" cy="369332"/>
          </a:xfrm>
          <a:prstGeom prst="rect">
            <a:avLst/>
          </a:prstGeom>
          <a:noFill/>
        </p:spPr>
        <p:txBody>
          <a:bodyPr wrap="square" rtlCol="0">
            <a:spAutoFit/>
          </a:bodyPr>
          <a:lstStyle/>
          <a:p>
            <a:r>
              <a:rPr lang="en-US" dirty="0">
                <a:solidFill>
                  <a:schemeClr val="accent1">
                    <a:lumMod val="75000"/>
                  </a:schemeClr>
                </a:solidFill>
              </a:rPr>
              <a:t>receipt</a:t>
            </a:r>
          </a:p>
        </p:txBody>
      </p:sp>
      <p:sp>
        <p:nvSpPr>
          <p:cNvPr id="12" name="TextBox 11">
            <a:extLst>
              <a:ext uri="{FF2B5EF4-FFF2-40B4-BE49-F238E27FC236}">
                <a16:creationId xmlns:a16="http://schemas.microsoft.com/office/drawing/2014/main" id="{B545B7F9-8D04-6CCC-E106-D760CA890898}"/>
              </a:ext>
            </a:extLst>
          </p:cNvPr>
          <p:cNvSpPr txBox="1"/>
          <p:nvPr/>
        </p:nvSpPr>
        <p:spPr>
          <a:xfrm>
            <a:off x="3168746" y="1596664"/>
            <a:ext cx="1419215" cy="646331"/>
          </a:xfrm>
          <a:prstGeom prst="rect">
            <a:avLst/>
          </a:prstGeom>
          <a:noFill/>
        </p:spPr>
        <p:txBody>
          <a:bodyPr wrap="square" rtlCol="0">
            <a:spAutoFit/>
          </a:bodyPr>
          <a:lstStyle/>
          <a:p>
            <a:r>
              <a:rPr lang="en-US" dirty="0">
                <a:solidFill>
                  <a:schemeClr val="accent1">
                    <a:lumMod val="75000"/>
                  </a:schemeClr>
                </a:solidFill>
              </a:rPr>
              <a:t>Receivables Activities</a:t>
            </a:r>
          </a:p>
        </p:txBody>
      </p:sp>
      <p:cxnSp>
        <p:nvCxnSpPr>
          <p:cNvPr id="13" name="Straight Arrow Connector 12">
            <a:extLst>
              <a:ext uri="{FF2B5EF4-FFF2-40B4-BE49-F238E27FC236}">
                <a16:creationId xmlns:a16="http://schemas.microsoft.com/office/drawing/2014/main" id="{65BEE37D-1D78-12CB-6841-814BB3071F8C}"/>
              </a:ext>
            </a:extLst>
          </p:cNvPr>
          <p:cNvCxnSpPr>
            <a:cxnSpLocks/>
          </p:cNvCxnSpPr>
          <p:nvPr/>
        </p:nvCxnSpPr>
        <p:spPr>
          <a:xfrm flipV="1">
            <a:off x="1551613" y="1932143"/>
            <a:ext cx="501514" cy="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69E68657-7556-2E6F-D339-12064E3164E3}"/>
              </a:ext>
            </a:extLst>
          </p:cNvPr>
          <p:cNvCxnSpPr>
            <a:cxnSpLocks/>
          </p:cNvCxnSpPr>
          <p:nvPr/>
        </p:nvCxnSpPr>
        <p:spPr>
          <a:xfrm flipV="1">
            <a:off x="2792584" y="1925960"/>
            <a:ext cx="501514" cy="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0D106412-1243-EF06-094C-3680DE3BF8EA}"/>
              </a:ext>
            </a:extLst>
          </p:cNvPr>
          <p:cNvSpPr txBox="1"/>
          <p:nvPr/>
        </p:nvSpPr>
        <p:spPr>
          <a:xfrm>
            <a:off x="734031" y="3344492"/>
            <a:ext cx="5647477" cy="923330"/>
          </a:xfrm>
          <a:prstGeom prst="rect">
            <a:avLst/>
          </a:prstGeom>
          <a:noFill/>
        </p:spPr>
        <p:txBody>
          <a:bodyPr wrap="square">
            <a:spAutoFit/>
          </a:bodyPr>
          <a:lstStyle/>
          <a:p>
            <a:r>
              <a:rPr lang="en-US" dirty="0">
                <a:solidFill>
                  <a:schemeClr val="accent1">
                    <a:lumMod val="75000"/>
                  </a:schemeClr>
                </a:solidFill>
              </a:rPr>
              <a:t>After that, we select the new adjust that we have created and choose the amount we want to decrease or increase</a:t>
            </a:r>
            <a:endParaRPr lang="en-AE" dirty="0">
              <a:solidFill>
                <a:schemeClr val="accent1">
                  <a:lumMod val="75000"/>
                </a:schemeClr>
              </a:solidFill>
            </a:endParaRPr>
          </a:p>
        </p:txBody>
      </p:sp>
      <p:sp>
        <p:nvSpPr>
          <p:cNvPr id="20" name="TextBox 19">
            <a:extLst>
              <a:ext uri="{FF2B5EF4-FFF2-40B4-BE49-F238E27FC236}">
                <a16:creationId xmlns:a16="http://schemas.microsoft.com/office/drawing/2014/main" id="{C447116D-B1AC-8568-34E9-3B53267BDF4F}"/>
              </a:ext>
            </a:extLst>
          </p:cNvPr>
          <p:cNvSpPr txBox="1"/>
          <p:nvPr/>
        </p:nvSpPr>
        <p:spPr>
          <a:xfrm>
            <a:off x="1031465" y="4486547"/>
            <a:ext cx="707951" cy="369332"/>
          </a:xfrm>
          <a:prstGeom prst="rect">
            <a:avLst/>
          </a:prstGeom>
          <a:noFill/>
        </p:spPr>
        <p:txBody>
          <a:bodyPr wrap="square" rtlCol="0">
            <a:spAutoFit/>
          </a:bodyPr>
          <a:lstStyle/>
          <a:p>
            <a:r>
              <a:rPr lang="en-US" dirty="0">
                <a:solidFill>
                  <a:schemeClr val="accent1">
                    <a:lumMod val="75000"/>
                  </a:schemeClr>
                </a:solidFill>
              </a:rPr>
              <a:t>tools</a:t>
            </a:r>
          </a:p>
        </p:txBody>
      </p:sp>
      <p:cxnSp>
        <p:nvCxnSpPr>
          <p:cNvPr id="21" name="Straight Arrow Connector 20">
            <a:extLst>
              <a:ext uri="{FF2B5EF4-FFF2-40B4-BE49-F238E27FC236}">
                <a16:creationId xmlns:a16="http://schemas.microsoft.com/office/drawing/2014/main" id="{C05E0F5A-05FC-C552-E52C-F123BC8DFF86}"/>
              </a:ext>
            </a:extLst>
          </p:cNvPr>
          <p:cNvCxnSpPr>
            <a:cxnSpLocks/>
          </p:cNvCxnSpPr>
          <p:nvPr/>
        </p:nvCxnSpPr>
        <p:spPr>
          <a:xfrm flipV="1">
            <a:off x="1660868" y="4698203"/>
            <a:ext cx="501514" cy="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BD18CD9E-32A5-F3F4-8D4B-55382E2BBD58}"/>
              </a:ext>
            </a:extLst>
          </p:cNvPr>
          <p:cNvSpPr txBox="1"/>
          <p:nvPr/>
        </p:nvSpPr>
        <p:spPr>
          <a:xfrm>
            <a:off x="2193502" y="4486547"/>
            <a:ext cx="2114367" cy="369332"/>
          </a:xfrm>
          <a:prstGeom prst="rect">
            <a:avLst/>
          </a:prstGeom>
          <a:noFill/>
        </p:spPr>
        <p:txBody>
          <a:bodyPr wrap="square" rtlCol="0">
            <a:spAutoFit/>
          </a:bodyPr>
          <a:lstStyle/>
          <a:p>
            <a:r>
              <a:rPr lang="en-US" dirty="0">
                <a:solidFill>
                  <a:schemeClr val="accent1">
                    <a:lumMod val="75000"/>
                  </a:schemeClr>
                </a:solidFill>
              </a:rPr>
              <a:t>Create Accounting</a:t>
            </a:r>
          </a:p>
        </p:txBody>
      </p:sp>
      <p:sp>
        <p:nvSpPr>
          <p:cNvPr id="23" name="TextBox 22">
            <a:extLst>
              <a:ext uri="{FF2B5EF4-FFF2-40B4-BE49-F238E27FC236}">
                <a16:creationId xmlns:a16="http://schemas.microsoft.com/office/drawing/2014/main" id="{F9500DD6-61CE-A2D3-8129-0C9ABD9C8E9D}"/>
              </a:ext>
            </a:extLst>
          </p:cNvPr>
          <p:cNvSpPr txBox="1"/>
          <p:nvPr/>
        </p:nvSpPr>
        <p:spPr>
          <a:xfrm>
            <a:off x="1031465" y="4755762"/>
            <a:ext cx="707951" cy="369332"/>
          </a:xfrm>
          <a:prstGeom prst="rect">
            <a:avLst/>
          </a:prstGeom>
          <a:noFill/>
        </p:spPr>
        <p:txBody>
          <a:bodyPr wrap="square" rtlCol="0">
            <a:spAutoFit/>
          </a:bodyPr>
          <a:lstStyle/>
          <a:p>
            <a:r>
              <a:rPr lang="en-US" dirty="0">
                <a:solidFill>
                  <a:schemeClr val="accent1">
                    <a:lumMod val="75000"/>
                  </a:schemeClr>
                </a:solidFill>
              </a:rPr>
              <a:t>tools</a:t>
            </a:r>
          </a:p>
        </p:txBody>
      </p:sp>
      <p:cxnSp>
        <p:nvCxnSpPr>
          <p:cNvPr id="24" name="Straight Arrow Connector 23">
            <a:extLst>
              <a:ext uri="{FF2B5EF4-FFF2-40B4-BE49-F238E27FC236}">
                <a16:creationId xmlns:a16="http://schemas.microsoft.com/office/drawing/2014/main" id="{35995BD1-4715-1AB9-6661-DD90384CE778}"/>
              </a:ext>
            </a:extLst>
          </p:cNvPr>
          <p:cNvCxnSpPr>
            <a:cxnSpLocks/>
          </p:cNvCxnSpPr>
          <p:nvPr/>
        </p:nvCxnSpPr>
        <p:spPr>
          <a:xfrm flipV="1">
            <a:off x="1660868" y="4958087"/>
            <a:ext cx="501514" cy="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5AE1F444-5EB5-F65C-03C4-845DFE2064EA}"/>
              </a:ext>
            </a:extLst>
          </p:cNvPr>
          <p:cNvSpPr txBox="1"/>
          <p:nvPr/>
        </p:nvSpPr>
        <p:spPr>
          <a:xfrm>
            <a:off x="2193502" y="4755762"/>
            <a:ext cx="2114367" cy="369332"/>
          </a:xfrm>
          <a:prstGeom prst="rect">
            <a:avLst/>
          </a:prstGeom>
          <a:noFill/>
        </p:spPr>
        <p:txBody>
          <a:bodyPr wrap="square" rtlCol="0">
            <a:spAutoFit/>
          </a:bodyPr>
          <a:lstStyle/>
          <a:p>
            <a:r>
              <a:rPr lang="en-US" dirty="0">
                <a:solidFill>
                  <a:schemeClr val="accent1">
                    <a:lumMod val="75000"/>
                  </a:schemeClr>
                </a:solidFill>
              </a:rPr>
              <a:t>view Accounting</a:t>
            </a:r>
          </a:p>
        </p:txBody>
      </p:sp>
      <p:sp>
        <p:nvSpPr>
          <p:cNvPr id="26" name="TextBox 25">
            <a:extLst>
              <a:ext uri="{FF2B5EF4-FFF2-40B4-BE49-F238E27FC236}">
                <a16:creationId xmlns:a16="http://schemas.microsoft.com/office/drawing/2014/main" id="{665C161D-561A-768A-2247-867CD7B34CFC}"/>
              </a:ext>
            </a:extLst>
          </p:cNvPr>
          <p:cNvSpPr txBox="1"/>
          <p:nvPr/>
        </p:nvSpPr>
        <p:spPr>
          <a:xfrm>
            <a:off x="734031" y="4211425"/>
            <a:ext cx="3648269" cy="369332"/>
          </a:xfrm>
          <a:prstGeom prst="rect">
            <a:avLst/>
          </a:prstGeom>
          <a:noFill/>
        </p:spPr>
        <p:txBody>
          <a:bodyPr wrap="square" rtlCol="0">
            <a:spAutoFit/>
          </a:bodyPr>
          <a:lstStyle/>
          <a:p>
            <a:r>
              <a:rPr lang="en-US" dirty="0">
                <a:solidFill>
                  <a:schemeClr val="accent1">
                    <a:lumMod val="75000"/>
                  </a:schemeClr>
                </a:solidFill>
              </a:rPr>
              <a:t>4. From the menu bar:</a:t>
            </a:r>
            <a:endParaRPr lang="en-AE" dirty="0">
              <a:solidFill>
                <a:schemeClr val="accent1">
                  <a:lumMod val="75000"/>
                </a:schemeClr>
              </a:solidFill>
            </a:endParaRPr>
          </a:p>
        </p:txBody>
      </p:sp>
      <p:sp>
        <p:nvSpPr>
          <p:cNvPr id="27" name="TextBox 26">
            <a:extLst>
              <a:ext uri="{FF2B5EF4-FFF2-40B4-BE49-F238E27FC236}">
                <a16:creationId xmlns:a16="http://schemas.microsoft.com/office/drawing/2014/main" id="{720642D0-E7BF-4C5B-017C-07B4F73BD7DD}"/>
              </a:ext>
            </a:extLst>
          </p:cNvPr>
          <p:cNvSpPr txBox="1"/>
          <p:nvPr/>
        </p:nvSpPr>
        <p:spPr>
          <a:xfrm>
            <a:off x="842650" y="5088245"/>
            <a:ext cx="5503689" cy="646331"/>
          </a:xfrm>
          <a:prstGeom prst="rect">
            <a:avLst/>
          </a:prstGeom>
          <a:noFill/>
        </p:spPr>
        <p:txBody>
          <a:bodyPr wrap="square" rtlCol="0">
            <a:spAutoFit/>
          </a:bodyPr>
          <a:lstStyle/>
          <a:p>
            <a:r>
              <a:rPr lang="en-US" dirty="0">
                <a:solidFill>
                  <a:schemeClr val="accent1">
                    <a:lumMod val="75000"/>
                  </a:schemeClr>
                </a:solidFill>
              </a:rPr>
              <a:t>In the end, we will find that the invoice was modified after it was created with decrease or increase</a:t>
            </a:r>
          </a:p>
        </p:txBody>
      </p:sp>
      <p:cxnSp>
        <p:nvCxnSpPr>
          <p:cNvPr id="38" name="Straight Arrow Connector 37">
            <a:extLst>
              <a:ext uri="{FF2B5EF4-FFF2-40B4-BE49-F238E27FC236}">
                <a16:creationId xmlns:a16="http://schemas.microsoft.com/office/drawing/2014/main" id="{867CDF8B-5A7F-4A95-D1C1-576E5435FC2A}"/>
              </a:ext>
            </a:extLst>
          </p:cNvPr>
          <p:cNvCxnSpPr>
            <a:cxnSpLocks/>
          </p:cNvCxnSpPr>
          <p:nvPr/>
        </p:nvCxnSpPr>
        <p:spPr>
          <a:xfrm flipV="1">
            <a:off x="4388107" y="1917388"/>
            <a:ext cx="501514" cy="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587808C8-A094-F1D3-CBEB-BBBB2D47C001}"/>
              </a:ext>
            </a:extLst>
          </p:cNvPr>
          <p:cNvSpPr txBox="1"/>
          <p:nvPr/>
        </p:nvSpPr>
        <p:spPr>
          <a:xfrm>
            <a:off x="4797729" y="1589392"/>
            <a:ext cx="1698925" cy="646331"/>
          </a:xfrm>
          <a:prstGeom prst="rect">
            <a:avLst/>
          </a:prstGeom>
          <a:noFill/>
        </p:spPr>
        <p:txBody>
          <a:bodyPr wrap="square" rtlCol="0">
            <a:spAutoFit/>
          </a:bodyPr>
          <a:lstStyle/>
          <a:p>
            <a:r>
              <a:rPr lang="en-US" dirty="0">
                <a:solidFill>
                  <a:schemeClr val="accent1">
                    <a:lumMod val="75000"/>
                  </a:schemeClr>
                </a:solidFill>
              </a:rPr>
              <a:t>Revenue on invoice</a:t>
            </a:r>
          </a:p>
        </p:txBody>
      </p:sp>
      <p:pic>
        <p:nvPicPr>
          <p:cNvPr id="40" name="Content Placeholder 5">
            <a:extLst>
              <a:ext uri="{FF2B5EF4-FFF2-40B4-BE49-F238E27FC236}">
                <a16:creationId xmlns:a16="http://schemas.microsoft.com/office/drawing/2014/main" id="{29BD728C-7B9C-D80F-9589-651A88978C2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5141" t="4002"/>
          <a:stretch/>
        </p:blipFill>
        <p:spPr>
          <a:xfrm>
            <a:off x="6541322" y="589428"/>
            <a:ext cx="5503689" cy="5766522"/>
          </a:xfrm>
        </p:spPr>
      </p:pic>
      <p:sp>
        <p:nvSpPr>
          <p:cNvPr id="43" name="TextBox 42">
            <a:extLst>
              <a:ext uri="{FF2B5EF4-FFF2-40B4-BE49-F238E27FC236}">
                <a16:creationId xmlns:a16="http://schemas.microsoft.com/office/drawing/2014/main" id="{63E7D6A7-67BC-FA80-E45C-9A19DA6BA3B8}"/>
              </a:ext>
            </a:extLst>
          </p:cNvPr>
          <p:cNvSpPr txBox="1"/>
          <p:nvPr/>
        </p:nvSpPr>
        <p:spPr>
          <a:xfrm>
            <a:off x="1060986" y="3071678"/>
            <a:ext cx="919033" cy="369332"/>
          </a:xfrm>
          <a:prstGeom prst="rect">
            <a:avLst/>
          </a:prstGeom>
          <a:noFill/>
        </p:spPr>
        <p:txBody>
          <a:bodyPr wrap="square" rtlCol="0">
            <a:spAutoFit/>
          </a:bodyPr>
          <a:lstStyle/>
          <a:p>
            <a:r>
              <a:rPr lang="en-US" dirty="0">
                <a:solidFill>
                  <a:schemeClr val="accent1">
                    <a:lumMod val="75000"/>
                  </a:schemeClr>
                </a:solidFill>
              </a:rPr>
              <a:t>Action</a:t>
            </a:r>
          </a:p>
        </p:txBody>
      </p:sp>
      <p:cxnSp>
        <p:nvCxnSpPr>
          <p:cNvPr id="44" name="Straight Arrow Connector 43">
            <a:extLst>
              <a:ext uri="{FF2B5EF4-FFF2-40B4-BE49-F238E27FC236}">
                <a16:creationId xmlns:a16="http://schemas.microsoft.com/office/drawing/2014/main" id="{4A7B5DF3-634E-E8C5-A851-3E62051B0503}"/>
              </a:ext>
            </a:extLst>
          </p:cNvPr>
          <p:cNvCxnSpPr>
            <a:cxnSpLocks/>
          </p:cNvCxnSpPr>
          <p:nvPr/>
        </p:nvCxnSpPr>
        <p:spPr>
          <a:xfrm flipV="1">
            <a:off x="1802361" y="3283334"/>
            <a:ext cx="501514" cy="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F4FA5846-AB8D-D400-01FB-DF547C477B35}"/>
              </a:ext>
            </a:extLst>
          </p:cNvPr>
          <p:cNvSpPr txBox="1"/>
          <p:nvPr/>
        </p:nvSpPr>
        <p:spPr>
          <a:xfrm>
            <a:off x="2251016" y="3071678"/>
            <a:ext cx="2114367" cy="369332"/>
          </a:xfrm>
          <a:prstGeom prst="rect">
            <a:avLst/>
          </a:prstGeom>
          <a:noFill/>
        </p:spPr>
        <p:txBody>
          <a:bodyPr wrap="square" rtlCol="0">
            <a:spAutoFit/>
          </a:bodyPr>
          <a:lstStyle/>
          <a:p>
            <a:r>
              <a:rPr lang="en-US" dirty="0">
                <a:solidFill>
                  <a:schemeClr val="accent1">
                    <a:lumMod val="75000"/>
                  </a:schemeClr>
                </a:solidFill>
              </a:rPr>
              <a:t>Adjust</a:t>
            </a:r>
          </a:p>
        </p:txBody>
      </p:sp>
      <p:sp>
        <p:nvSpPr>
          <p:cNvPr id="46" name="TextBox 45">
            <a:extLst>
              <a:ext uri="{FF2B5EF4-FFF2-40B4-BE49-F238E27FC236}">
                <a16:creationId xmlns:a16="http://schemas.microsoft.com/office/drawing/2014/main" id="{ED09E3B8-2195-833B-C74F-D03D638B66A1}"/>
              </a:ext>
            </a:extLst>
          </p:cNvPr>
          <p:cNvSpPr txBox="1"/>
          <p:nvPr/>
        </p:nvSpPr>
        <p:spPr>
          <a:xfrm>
            <a:off x="763552" y="2796556"/>
            <a:ext cx="2947291" cy="369332"/>
          </a:xfrm>
          <a:prstGeom prst="rect">
            <a:avLst/>
          </a:prstGeom>
          <a:noFill/>
        </p:spPr>
        <p:txBody>
          <a:bodyPr wrap="square" rtlCol="0">
            <a:spAutoFit/>
          </a:bodyPr>
          <a:lstStyle/>
          <a:p>
            <a:r>
              <a:rPr lang="en-US" dirty="0">
                <a:solidFill>
                  <a:schemeClr val="accent1">
                    <a:lumMod val="75000"/>
                  </a:schemeClr>
                </a:solidFill>
              </a:rPr>
              <a:t>3. From the menu bar:</a:t>
            </a:r>
            <a:endParaRPr lang="en-AE" dirty="0">
              <a:solidFill>
                <a:schemeClr val="accent1">
                  <a:lumMod val="75000"/>
                </a:schemeClr>
              </a:solidFill>
            </a:endParaRPr>
          </a:p>
        </p:txBody>
      </p:sp>
      <p:pic>
        <p:nvPicPr>
          <p:cNvPr id="49" name="Picture 48">
            <a:extLst>
              <a:ext uri="{FF2B5EF4-FFF2-40B4-BE49-F238E27FC236}">
                <a16:creationId xmlns:a16="http://schemas.microsoft.com/office/drawing/2014/main" id="{2AA3E715-02FA-4A56-1741-E4800D0ECF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7861" y="589028"/>
            <a:ext cx="5497149" cy="5766521"/>
          </a:xfrm>
          <a:prstGeom prst="rect">
            <a:avLst/>
          </a:prstGeom>
        </p:spPr>
      </p:pic>
      <p:pic>
        <p:nvPicPr>
          <p:cNvPr id="51" name="Picture 50">
            <a:extLst>
              <a:ext uri="{FF2B5EF4-FFF2-40B4-BE49-F238E27FC236}">
                <a16:creationId xmlns:a16="http://schemas.microsoft.com/office/drawing/2014/main" id="{0877C049-922C-A7A0-4941-22B3F4DCAF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8677" y="588627"/>
            <a:ext cx="5503689" cy="5766521"/>
          </a:xfrm>
          <a:prstGeom prst="rect">
            <a:avLst/>
          </a:prstGeom>
        </p:spPr>
      </p:pic>
      <p:pic>
        <p:nvPicPr>
          <p:cNvPr id="53" name="Picture 52">
            <a:extLst>
              <a:ext uri="{FF2B5EF4-FFF2-40B4-BE49-F238E27FC236}">
                <a16:creationId xmlns:a16="http://schemas.microsoft.com/office/drawing/2014/main" id="{5EE70FD6-EC00-E12E-9572-856C9BDA608A}"/>
              </a:ext>
            </a:extLst>
          </p:cNvPr>
          <p:cNvPicPr>
            <a:picLocks noChangeAspect="1"/>
          </p:cNvPicPr>
          <p:nvPr/>
        </p:nvPicPr>
        <p:blipFill>
          <a:blip r:embed="rId6">
            <a:extLst>
              <a:ext uri="{28A0092B-C50C-407E-A947-70E740481C1C}">
                <a14:useLocalDpi xmlns:a14="http://schemas.microsoft.com/office/drawing/2010/main" val="0"/>
              </a:ext>
            </a:extLst>
          </a:blip>
          <a:srcRect l="3767"/>
          <a:stretch/>
        </p:blipFill>
        <p:spPr>
          <a:xfrm>
            <a:off x="6536032" y="587825"/>
            <a:ext cx="5497149" cy="5766521"/>
          </a:xfrm>
          <a:prstGeom prst="rect">
            <a:avLst/>
          </a:prstGeom>
        </p:spPr>
      </p:pic>
      <p:pic>
        <p:nvPicPr>
          <p:cNvPr id="62" name="Picture 61">
            <a:extLst>
              <a:ext uri="{FF2B5EF4-FFF2-40B4-BE49-F238E27FC236}">
                <a16:creationId xmlns:a16="http://schemas.microsoft.com/office/drawing/2014/main" id="{753390E4-738C-471C-C188-9BF66F0065D0}"/>
              </a:ext>
            </a:extLst>
          </p:cNvPr>
          <p:cNvPicPr>
            <a:picLocks noChangeAspect="1"/>
          </p:cNvPicPr>
          <p:nvPr/>
        </p:nvPicPr>
        <p:blipFill>
          <a:blip r:embed="rId7">
            <a:extLst>
              <a:ext uri="{28A0092B-C50C-407E-A947-70E740481C1C}">
                <a14:useLocalDpi xmlns:a14="http://schemas.microsoft.com/office/drawing/2010/main" val="0"/>
              </a:ext>
            </a:extLst>
          </a:blip>
          <a:srcRect l="3650"/>
          <a:stretch/>
        </p:blipFill>
        <p:spPr>
          <a:xfrm>
            <a:off x="6541321" y="598652"/>
            <a:ext cx="5491860" cy="5766521"/>
          </a:xfrm>
          <a:prstGeom prst="rect">
            <a:avLst/>
          </a:prstGeom>
        </p:spPr>
      </p:pic>
      <p:pic>
        <p:nvPicPr>
          <p:cNvPr id="67" name="Picture 66">
            <a:extLst>
              <a:ext uri="{FF2B5EF4-FFF2-40B4-BE49-F238E27FC236}">
                <a16:creationId xmlns:a16="http://schemas.microsoft.com/office/drawing/2014/main" id="{AB1B2584-0935-D5BD-BFAE-79F532A6C5CB}"/>
              </a:ext>
            </a:extLst>
          </p:cNvPr>
          <p:cNvPicPr>
            <a:picLocks noChangeAspect="1"/>
          </p:cNvPicPr>
          <p:nvPr/>
        </p:nvPicPr>
        <p:blipFill>
          <a:blip r:embed="rId8">
            <a:extLst>
              <a:ext uri="{28A0092B-C50C-407E-A947-70E740481C1C}">
                <a14:useLocalDpi xmlns:a14="http://schemas.microsoft.com/office/drawing/2010/main" val="0"/>
              </a:ext>
            </a:extLst>
          </a:blip>
          <a:srcRect l="5384" t="1413" b="4697"/>
          <a:stretch/>
        </p:blipFill>
        <p:spPr>
          <a:xfrm>
            <a:off x="6541320" y="576998"/>
            <a:ext cx="5491860" cy="5797399"/>
          </a:xfrm>
          <a:prstGeom prst="rect">
            <a:avLst/>
          </a:prstGeom>
        </p:spPr>
      </p:pic>
      <p:pic>
        <p:nvPicPr>
          <p:cNvPr id="68" name="Content Placeholder 5">
            <a:extLst>
              <a:ext uri="{FF2B5EF4-FFF2-40B4-BE49-F238E27FC236}">
                <a16:creationId xmlns:a16="http://schemas.microsoft.com/office/drawing/2014/main" id="{9942843A-9D0E-792F-7021-02864D5F78B3}"/>
              </a:ext>
            </a:extLst>
          </p:cNvPr>
          <p:cNvPicPr>
            <a:picLocks noChangeAspect="1"/>
          </p:cNvPicPr>
          <p:nvPr/>
        </p:nvPicPr>
        <p:blipFill>
          <a:blip r:embed="rId9">
            <a:extLst>
              <a:ext uri="{28A0092B-C50C-407E-A947-70E740481C1C}">
                <a14:useLocalDpi xmlns:a14="http://schemas.microsoft.com/office/drawing/2010/main" val="0"/>
              </a:ext>
            </a:extLst>
          </a:blip>
          <a:srcRect t="7399" r="6124" b="5011"/>
          <a:stretch/>
        </p:blipFill>
        <p:spPr>
          <a:xfrm>
            <a:off x="6515316" y="598652"/>
            <a:ext cx="5517863" cy="5748474"/>
          </a:xfrm>
          <a:prstGeom prst="rect">
            <a:avLst/>
          </a:prstGeom>
        </p:spPr>
      </p:pic>
    </p:spTree>
    <p:extLst>
      <p:ext uri="{BB962C8B-B14F-4D97-AF65-F5344CB8AC3E}">
        <p14:creationId xmlns:p14="http://schemas.microsoft.com/office/powerpoint/2010/main" val="535298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par>
                                <p:cTn id="35" presetID="10"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10" presetClass="entr" presetSubtype="0" fill="hold"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49"/>
                                        </p:tgtEl>
                                        <p:attrNameLst>
                                          <p:attrName>style.visibility</p:attrName>
                                        </p:attrNameLst>
                                      </p:cBhvr>
                                      <p:to>
                                        <p:strVal val="visible"/>
                                      </p:to>
                                    </p:set>
                                    <p:anim calcmode="lin" valueType="num">
                                      <p:cBhvr additive="base">
                                        <p:cTn id="45" dur="500" fill="hold"/>
                                        <p:tgtEl>
                                          <p:spTgt spid="49"/>
                                        </p:tgtEl>
                                        <p:attrNameLst>
                                          <p:attrName>ppt_x</p:attrName>
                                        </p:attrNameLst>
                                      </p:cBhvr>
                                      <p:tavLst>
                                        <p:tav tm="0">
                                          <p:val>
                                            <p:strVal val="#ppt_x"/>
                                          </p:val>
                                        </p:tav>
                                        <p:tav tm="100000">
                                          <p:val>
                                            <p:strVal val="#ppt_x"/>
                                          </p:val>
                                        </p:tav>
                                      </p:tavLst>
                                    </p:anim>
                                    <p:anim calcmode="lin" valueType="num">
                                      <p:cBhvr additive="base">
                                        <p:cTn id="46"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additive="base">
                                        <p:cTn id="51" dur="500" fill="hold"/>
                                        <p:tgtEl>
                                          <p:spTgt spid="8"/>
                                        </p:tgtEl>
                                        <p:attrNameLst>
                                          <p:attrName>ppt_x</p:attrName>
                                        </p:attrNameLst>
                                      </p:cBhvr>
                                      <p:tavLst>
                                        <p:tav tm="0">
                                          <p:val>
                                            <p:strVal val="#ppt_x"/>
                                          </p:val>
                                        </p:tav>
                                        <p:tav tm="100000">
                                          <p:val>
                                            <p:strVal val="#ppt_x"/>
                                          </p:val>
                                        </p:tav>
                                      </p:tavLst>
                                    </p:anim>
                                    <p:anim calcmode="lin" valueType="num">
                                      <p:cBhvr additive="base">
                                        <p:cTn id="52" dur="500" fill="hold"/>
                                        <p:tgtEl>
                                          <p:spTgt spid="8"/>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51"/>
                                        </p:tgtEl>
                                        <p:attrNameLst>
                                          <p:attrName>style.visibility</p:attrName>
                                        </p:attrNameLst>
                                      </p:cBhvr>
                                      <p:to>
                                        <p:strVal val="visible"/>
                                      </p:to>
                                    </p:set>
                                    <p:anim calcmode="lin" valueType="num">
                                      <p:cBhvr additive="base">
                                        <p:cTn id="55" dur="500" fill="hold"/>
                                        <p:tgtEl>
                                          <p:spTgt spid="51"/>
                                        </p:tgtEl>
                                        <p:attrNameLst>
                                          <p:attrName>ppt_x</p:attrName>
                                        </p:attrNameLst>
                                      </p:cBhvr>
                                      <p:tavLst>
                                        <p:tav tm="0">
                                          <p:val>
                                            <p:strVal val="#ppt_x"/>
                                          </p:val>
                                        </p:tav>
                                        <p:tav tm="100000">
                                          <p:val>
                                            <p:strVal val="#ppt_x"/>
                                          </p:val>
                                        </p:tav>
                                      </p:tavLst>
                                    </p:anim>
                                    <p:anim calcmode="lin" valueType="num">
                                      <p:cBhvr additive="base">
                                        <p:cTn id="56"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46"/>
                                        </p:tgtEl>
                                        <p:attrNameLst>
                                          <p:attrName>style.visibility</p:attrName>
                                        </p:attrNameLst>
                                      </p:cBhvr>
                                      <p:to>
                                        <p:strVal val="visible"/>
                                      </p:to>
                                    </p:set>
                                    <p:anim calcmode="lin" valueType="num">
                                      <p:cBhvr additive="base">
                                        <p:cTn id="61" dur="500" fill="hold"/>
                                        <p:tgtEl>
                                          <p:spTgt spid="46"/>
                                        </p:tgtEl>
                                        <p:attrNameLst>
                                          <p:attrName>ppt_x</p:attrName>
                                        </p:attrNameLst>
                                      </p:cBhvr>
                                      <p:tavLst>
                                        <p:tav tm="0">
                                          <p:val>
                                            <p:strVal val="#ppt_x"/>
                                          </p:val>
                                        </p:tav>
                                        <p:tav tm="100000">
                                          <p:val>
                                            <p:strVal val="#ppt_x"/>
                                          </p:val>
                                        </p:tav>
                                      </p:tavLst>
                                    </p:anim>
                                    <p:anim calcmode="lin" valueType="num">
                                      <p:cBhvr additive="base">
                                        <p:cTn id="62" dur="500" fill="hold"/>
                                        <p:tgtEl>
                                          <p:spTgt spid="46"/>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anim calcmode="lin" valueType="num">
                                      <p:cBhvr additive="base">
                                        <p:cTn id="65" dur="500" fill="hold"/>
                                        <p:tgtEl>
                                          <p:spTgt spid="43"/>
                                        </p:tgtEl>
                                        <p:attrNameLst>
                                          <p:attrName>ppt_x</p:attrName>
                                        </p:attrNameLst>
                                      </p:cBhvr>
                                      <p:tavLst>
                                        <p:tav tm="0">
                                          <p:val>
                                            <p:strVal val="#ppt_x"/>
                                          </p:val>
                                        </p:tav>
                                        <p:tav tm="100000">
                                          <p:val>
                                            <p:strVal val="#ppt_x"/>
                                          </p:val>
                                        </p:tav>
                                      </p:tavLst>
                                    </p:anim>
                                    <p:anim calcmode="lin" valueType="num">
                                      <p:cBhvr additive="base">
                                        <p:cTn id="66" dur="500" fill="hold"/>
                                        <p:tgtEl>
                                          <p:spTgt spid="43"/>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44"/>
                                        </p:tgtEl>
                                        <p:attrNameLst>
                                          <p:attrName>style.visibility</p:attrName>
                                        </p:attrNameLst>
                                      </p:cBhvr>
                                      <p:to>
                                        <p:strVal val="visible"/>
                                      </p:to>
                                    </p:set>
                                    <p:anim calcmode="lin" valueType="num">
                                      <p:cBhvr additive="base">
                                        <p:cTn id="69" dur="500" fill="hold"/>
                                        <p:tgtEl>
                                          <p:spTgt spid="44"/>
                                        </p:tgtEl>
                                        <p:attrNameLst>
                                          <p:attrName>ppt_x</p:attrName>
                                        </p:attrNameLst>
                                      </p:cBhvr>
                                      <p:tavLst>
                                        <p:tav tm="0">
                                          <p:val>
                                            <p:strVal val="#ppt_x"/>
                                          </p:val>
                                        </p:tav>
                                        <p:tav tm="100000">
                                          <p:val>
                                            <p:strVal val="#ppt_x"/>
                                          </p:val>
                                        </p:tav>
                                      </p:tavLst>
                                    </p:anim>
                                    <p:anim calcmode="lin" valueType="num">
                                      <p:cBhvr additive="base">
                                        <p:cTn id="70" dur="500" fill="hold"/>
                                        <p:tgtEl>
                                          <p:spTgt spid="44"/>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45"/>
                                        </p:tgtEl>
                                        <p:attrNameLst>
                                          <p:attrName>style.visibility</p:attrName>
                                        </p:attrNameLst>
                                      </p:cBhvr>
                                      <p:to>
                                        <p:strVal val="visible"/>
                                      </p:to>
                                    </p:set>
                                    <p:anim calcmode="lin" valueType="num">
                                      <p:cBhvr additive="base">
                                        <p:cTn id="73" dur="500" fill="hold"/>
                                        <p:tgtEl>
                                          <p:spTgt spid="45"/>
                                        </p:tgtEl>
                                        <p:attrNameLst>
                                          <p:attrName>ppt_x</p:attrName>
                                        </p:attrNameLst>
                                      </p:cBhvr>
                                      <p:tavLst>
                                        <p:tav tm="0">
                                          <p:val>
                                            <p:strVal val="#ppt_x"/>
                                          </p:val>
                                        </p:tav>
                                        <p:tav tm="100000">
                                          <p:val>
                                            <p:strVal val="#ppt_x"/>
                                          </p:val>
                                        </p:tav>
                                      </p:tavLst>
                                    </p:anim>
                                    <p:anim calcmode="lin" valueType="num">
                                      <p:cBhvr additive="base">
                                        <p:cTn id="74" dur="500" fill="hold"/>
                                        <p:tgtEl>
                                          <p:spTgt spid="45"/>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53"/>
                                        </p:tgtEl>
                                        <p:attrNameLst>
                                          <p:attrName>style.visibility</p:attrName>
                                        </p:attrNameLst>
                                      </p:cBhvr>
                                      <p:to>
                                        <p:strVal val="visible"/>
                                      </p:to>
                                    </p:set>
                                    <p:anim calcmode="lin" valueType="num">
                                      <p:cBhvr additive="base">
                                        <p:cTn id="77" dur="500" fill="hold"/>
                                        <p:tgtEl>
                                          <p:spTgt spid="53"/>
                                        </p:tgtEl>
                                        <p:attrNameLst>
                                          <p:attrName>ppt_x</p:attrName>
                                        </p:attrNameLst>
                                      </p:cBhvr>
                                      <p:tavLst>
                                        <p:tav tm="0">
                                          <p:val>
                                            <p:strVal val="#ppt_x"/>
                                          </p:val>
                                        </p:tav>
                                        <p:tav tm="100000">
                                          <p:val>
                                            <p:strVal val="#ppt_x"/>
                                          </p:val>
                                        </p:tav>
                                      </p:tavLst>
                                    </p:anim>
                                    <p:anim calcmode="lin" valueType="num">
                                      <p:cBhvr additive="base">
                                        <p:cTn id="78"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9"/>
                                        </p:tgtEl>
                                        <p:attrNameLst>
                                          <p:attrName>style.visibility</p:attrName>
                                        </p:attrNameLst>
                                      </p:cBhvr>
                                      <p:to>
                                        <p:strVal val="visible"/>
                                      </p:to>
                                    </p:set>
                                    <p:anim calcmode="lin" valueType="num">
                                      <p:cBhvr additive="base">
                                        <p:cTn id="83" dur="500" fill="hold"/>
                                        <p:tgtEl>
                                          <p:spTgt spid="19"/>
                                        </p:tgtEl>
                                        <p:attrNameLst>
                                          <p:attrName>ppt_x</p:attrName>
                                        </p:attrNameLst>
                                      </p:cBhvr>
                                      <p:tavLst>
                                        <p:tav tm="0">
                                          <p:val>
                                            <p:strVal val="#ppt_x"/>
                                          </p:val>
                                        </p:tav>
                                        <p:tav tm="100000">
                                          <p:val>
                                            <p:strVal val="#ppt_x"/>
                                          </p:val>
                                        </p:tav>
                                      </p:tavLst>
                                    </p:anim>
                                    <p:anim calcmode="lin" valueType="num">
                                      <p:cBhvr additive="base">
                                        <p:cTn id="84" dur="500" fill="hold"/>
                                        <p:tgtEl>
                                          <p:spTgt spid="19"/>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62"/>
                                        </p:tgtEl>
                                        <p:attrNameLst>
                                          <p:attrName>style.visibility</p:attrName>
                                        </p:attrNameLst>
                                      </p:cBhvr>
                                      <p:to>
                                        <p:strVal val="visible"/>
                                      </p:to>
                                    </p:set>
                                    <p:anim calcmode="lin" valueType="num">
                                      <p:cBhvr additive="base">
                                        <p:cTn id="87" dur="500" fill="hold"/>
                                        <p:tgtEl>
                                          <p:spTgt spid="62"/>
                                        </p:tgtEl>
                                        <p:attrNameLst>
                                          <p:attrName>ppt_x</p:attrName>
                                        </p:attrNameLst>
                                      </p:cBhvr>
                                      <p:tavLst>
                                        <p:tav tm="0">
                                          <p:val>
                                            <p:strVal val="#ppt_x"/>
                                          </p:val>
                                        </p:tav>
                                        <p:tav tm="100000">
                                          <p:val>
                                            <p:strVal val="#ppt_x"/>
                                          </p:val>
                                        </p:tav>
                                      </p:tavLst>
                                    </p:anim>
                                    <p:anim calcmode="lin" valueType="num">
                                      <p:cBhvr additive="base">
                                        <p:cTn id="88"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20"/>
                                        </p:tgtEl>
                                        <p:attrNameLst>
                                          <p:attrName>style.visibility</p:attrName>
                                        </p:attrNameLst>
                                      </p:cBhvr>
                                      <p:to>
                                        <p:strVal val="visible"/>
                                      </p:to>
                                    </p:set>
                                    <p:anim calcmode="lin" valueType="num">
                                      <p:cBhvr additive="base">
                                        <p:cTn id="93" dur="500" fill="hold"/>
                                        <p:tgtEl>
                                          <p:spTgt spid="20"/>
                                        </p:tgtEl>
                                        <p:attrNameLst>
                                          <p:attrName>ppt_x</p:attrName>
                                        </p:attrNameLst>
                                      </p:cBhvr>
                                      <p:tavLst>
                                        <p:tav tm="0">
                                          <p:val>
                                            <p:strVal val="#ppt_x"/>
                                          </p:val>
                                        </p:tav>
                                        <p:tav tm="100000">
                                          <p:val>
                                            <p:strVal val="#ppt_x"/>
                                          </p:val>
                                        </p:tav>
                                      </p:tavLst>
                                    </p:anim>
                                    <p:anim calcmode="lin" valueType="num">
                                      <p:cBhvr additive="base">
                                        <p:cTn id="94" dur="500" fill="hold"/>
                                        <p:tgtEl>
                                          <p:spTgt spid="20"/>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23"/>
                                        </p:tgtEl>
                                        <p:attrNameLst>
                                          <p:attrName>style.visibility</p:attrName>
                                        </p:attrNameLst>
                                      </p:cBhvr>
                                      <p:to>
                                        <p:strVal val="visible"/>
                                      </p:to>
                                    </p:set>
                                    <p:anim calcmode="lin" valueType="num">
                                      <p:cBhvr additive="base">
                                        <p:cTn id="97" dur="500" fill="hold"/>
                                        <p:tgtEl>
                                          <p:spTgt spid="23"/>
                                        </p:tgtEl>
                                        <p:attrNameLst>
                                          <p:attrName>ppt_x</p:attrName>
                                        </p:attrNameLst>
                                      </p:cBhvr>
                                      <p:tavLst>
                                        <p:tav tm="0">
                                          <p:val>
                                            <p:strVal val="#ppt_x"/>
                                          </p:val>
                                        </p:tav>
                                        <p:tav tm="100000">
                                          <p:val>
                                            <p:strVal val="#ppt_x"/>
                                          </p:val>
                                        </p:tav>
                                      </p:tavLst>
                                    </p:anim>
                                    <p:anim calcmode="lin" valueType="num">
                                      <p:cBhvr additive="base">
                                        <p:cTn id="98" dur="500" fill="hold"/>
                                        <p:tgtEl>
                                          <p:spTgt spid="23"/>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21"/>
                                        </p:tgtEl>
                                        <p:attrNameLst>
                                          <p:attrName>style.visibility</p:attrName>
                                        </p:attrNameLst>
                                      </p:cBhvr>
                                      <p:to>
                                        <p:strVal val="visible"/>
                                      </p:to>
                                    </p:set>
                                    <p:anim calcmode="lin" valueType="num">
                                      <p:cBhvr additive="base">
                                        <p:cTn id="101" dur="500" fill="hold"/>
                                        <p:tgtEl>
                                          <p:spTgt spid="21"/>
                                        </p:tgtEl>
                                        <p:attrNameLst>
                                          <p:attrName>ppt_x</p:attrName>
                                        </p:attrNameLst>
                                      </p:cBhvr>
                                      <p:tavLst>
                                        <p:tav tm="0">
                                          <p:val>
                                            <p:strVal val="#ppt_x"/>
                                          </p:val>
                                        </p:tav>
                                        <p:tav tm="100000">
                                          <p:val>
                                            <p:strVal val="#ppt_x"/>
                                          </p:val>
                                        </p:tav>
                                      </p:tavLst>
                                    </p:anim>
                                    <p:anim calcmode="lin" valueType="num">
                                      <p:cBhvr additive="base">
                                        <p:cTn id="102" dur="500" fill="hold"/>
                                        <p:tgtEl>
                                          <p:spTgt spid="21"/>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24"/>
                                        </p:tgtEl>
                                        <p:attrNameLst>
                                          <p:attrName>style.visibility</p:attrName>
                                        </p:attrNameLst>
                                      </p:cBhvr>
                                      <p:to>
                                        <p:strVal val="visible"/>
                                      </p:to>
                                    </p:set>
                                    <p:anim calcmode="lin" valueType="num">
                                      <p:cBhvr additive="base">
                                        <p:cTn id="105" dur="500" fill="hold"/>
                                        <p:tgtEl>
                                          <p:spTgt spid="24"/>
                                        </p:tgtEl>
                                        <p:attrNameLst>
                                          <p:attrName>ppt_x</p:attrName>
                                        </p:attrNameLst>
                                      </p:cBhvr>
                                      <p:tavLst>
                                        <p:tav tm="0">
                                          <p:val>
                                            <p:strVal val="#ppt_x"/>
                                          </p:val>
                                        </p:tav>
                                        <p:tav tm="100000">
                                          <p:val>
                                            <p:strVal val="#ppt_x"/>
                                          </p:val>
                                        </p:tav>
                                      </p:tavLst>
                                    </p:anim>
                                    <p:anim calcmode="lin" valueType="num">
                                      <p:cBhvr additive="base">
                                        <p:cTn id="106" dur="500" fill="hold"/>
                                        <p:tgtEl>
                                          <p:spTgt spid="24"/>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26"/>
                                        </p:tgtEl>
                                        <p:attrNameLst>
                                          <p:attrName>style.visibility</p:attrName>
                                        </p:attrNameLst>
                                      </p:cBhvr>
                                      <p:to>
                                        <p:strVal val="visible"/>
                                      </p:to>
                                    </p:set>
                                    <p:anim calcmode="lin" valueType="num">
                                      <p:cBhvr additive="base">
                                        <p:cTn id="109" dur="500" fill="hold"/>
                                        <p:tgtEl>
                                          <p:spTgt spid="26"/>
                                        </p:tgtEl>
                                        <p:attrNameLst>
                                          <p:attrName>ppt_x</p:attrName>
                                        </p:attrNameLst>
                                      </p:cBhvr>
                                      <p:tavLst>
                                        <p:tav tm="0">
                                          <p:val>
                                            <p:strVal val="#ppt_x"/>
                                          </p:val>
                                        </p:tav>
                                        <p:tav tm="100000">
                                          <p:val>
                                            <p:strVal val="#ppt_x"/>
                                          </p:val>
                                        </p:tav>
                                      </p:tavLst>
                                    </p:anim>
                                    <p:anim calcmode="lin" valueType="num">
                                      <p:cBhvr additive="base">
                                        <p:cTn id="110" dur="500" fill="hold"/>
                                        <p:tgtEl>
                                          <p:spTgt spid="26"/>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22"/>
                                        </p:tgtEl>
                                        <p:attrNameLst>
                                          <p:attrName>style.visibility</p:attrName>
                                        </p:attrNameLst>
                                      </p:cBhvr>
                                      <p:to>
                                        <p:strVal val="visible"/>
                                      </p:to>
                                    </p:set>
                                    <p:anim calcmode="lin" valueType="num">
                                      <p:cBhvr additive="base">
                                        <p:cTn id="113" dur="500" fill="hold"/>
                                        <p:tgtEl>
                                          <p:spTgt spid="22"/>
                                        </p:tgtEl>
                                        <p:attrNameLst>
                                          <p:attrName>ppt_x</p:attrName>
                                        </p:attrNameLst>
                                      </p:cBhvr>
                                      <p:tavLst>
                                        <p:tav tm="0">
                                          <p:val>
                                            <p:strVal val="#ppt_x"/>
                                          </p:val>
                                        </p:tav>
                                        <p:tav tm="100000">
                                          <p:val>
                                            <p:strVal val="#ppt_x"/>
                                          </p:val>
                                        </p:tav>
                                      </p:tavLst>
                                    </p:anim>
                                    <p:anim calcmode="lin" valueType="num">
                                      <p:cBhvr additive="base">
                                        <p:cTn id="114" dur="500" fill="hold"/>
                                        <p:tgtEl>
                                          <p:spTgt spid="22"/>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25"/>
                                        </p:tgtEl>
                                        <p:attrNameLst>
                                          <p:attrName>style.visibility</p:attrName>
                                        </p:attrNameLst>
                                      </p:cBhvr>
                                      <p:to>
                                        <p:strVal val="visible"/>
                                      </p:to>
                                    </p:set>
                                    <p:anim calcmode="lin" valueType="num">
                                      <p:cBhvr additive="base">
                                        <p:cTn id="117" dur="500" fill="hold"/>
                                        <p:tgtEl>
                                          <p:spTgt spid="25"/>
                                        </p:tgtEl>
                                        <p:attrNameLst>
                                          <p:attrName>ppt_x</p:attrName>
                                        </p:attrNameLst>
                                      </p:cBhvr>
                                      <p:tavLst>
                                        <p:tav tm="0">
                                          <p:val>
                                            <p:strVal val="#ppt_x"/>
                                          </p:val>
                                        </p:tav>
                                        <p:tav tm="100000">
                                          <p:val>
                                            <p:strVal val="#ppt_x"/>
                                          </p:val>
                                        </p:tav>
                                      </p:tavLst>
                                    </p:anim>
                                    <p:anim calcmode="lin" valueType="num">
                                      <p:cBhvr additive="base">
                                        <p:cTn id="118" dur="500" fill="hold"/>
                                        <p:tgtEl>
                                          <p:spTgt spid="25"/>
                                        </p:tgtEl>
                                        <p:attrNameLst>
                                          <p:attrName>ppt_y</p:attrName>
                                        </p:attrNameLst>
                                      </p:cBhvr>
                                      <p:tavLst>
                                        <p:tav tm="0">
                                          <p:val>
                                            <p:strVal val="1+#ppt_h/2"/>
                                          </p:val>
                                        </p:tav>
                                        <p:tav tm="100000">
                                          <p:val>
                                            <p:strVal val="#ppt_y"/>
                                          </p:val>
                                        </p:tav>
                                      </p:tavLst>
                                    </p:anim>
                                  </p:childTnLst>
                                </p:cTn>
                              </p:par>
                              <p:par>
                                <p:cTn id="119" presetID="2" presetClass="entr" presetSubtype="4" fill="hold" nodeType="withEffect">
                                  <p:stCondLst>
                                    <p:cond delay="0"/>
                                  </p:stCondLst>
                                  <p:childTnLst>
                                    <p:set>
                                      <p:cBhvr>
                                        <p:cTn id="120" dur="1" fill="hold">
                                          <p:stCondLst>
                                            <p:cond delay="0"/>
                                          </p:stCondLst>
                                        </p:cTn>
                                        <p:tgtEl>
                                          <p:spTgt spid="67"/>
                                        </p:tgtEl>
                                        <p:attrNameLst>
                                          <p:attrName>style.visibility</p:attrName>
                                        </p:attrNameLst>
                                      </p:cBhvr>
                                      <p:to>
                                        <p:strVal val="visible"/>
                                      </p:to>
                                    </p:set>
                                    <p:anim calcmode="lin" valueType="num">
                                      <p:cBhvr additive="base">
                                        <p:cTn id="121" dur="500" fill="hold"/>
                                        <p:tgtEl>
                                          <p:spTgt spid="67"/>
                                        </p:tgtEl>
                                        <p:attrNameLst>
                                          <p:attrName>ppt_x</p:attrName>
                                        </p:attrNameLst>
                                      </p:cBhvr>
                                      <p:tavLst>
                                        <p:tav tm="0">
                                          <p:val>
                                            <p:strVal val="#ppt_x"/>
                                          </p:val>
                                        </p:tav>
                                        <p:tav tm="100000">
                                          <p:val>
                                            <p:strVal val="#ppt_x"/>
                                          </p:val>
                                        </p:tav>
                                      </p:tavLst>
                                    </p:anim>
                                    <p:anim calcmode="lin" valueType="num">
                                      <p:cBhvr additive="base">
                                        <p:cTn id="122"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27"/>
                                        </p:tgtEl>
                                        <p:attrNameLst>
                                          <p:attrName>style.visibility</p:attrName>
                                        </p:attrNameLst>
                                      </p:cBhvr>
                                      <p:to>
                                        <p:strVal val="visible"/>
                                      </p:to>
                                    </p:set>
                                    <p:anim calcmode="lin" valueType="num">
                                      <p:cBhvr additive="base">
                                        <p:cTn id="127" dur="500" fill="hold"/>
                                        <p:tgtEl>
                                          <p:spTgt spid="27"/>
                                        </p:tgtEl>
                                        <p:attrNameLst>
                                          <p:attrName>ppt_x</p:attrName>
                                        </p:attrNameLst>
                                      </p:cBhvr>
                                      <p:tavLst>
                                        <p:tav tm="0">
                                          <p:val>
                                            <p:strVal val="#ppt_x"/>
                                          </p:val>
                                        </p:tav>
                                        <p:tav tm="100000">
                                          <p:val>
                                            <p:strVal val="#ppt_x"/>
                                          </p:val>
                                        </p:tav>
                                      </p:tavLst>
                                    </p:anim>
                                    <p:anim calcmode="lin" valueType="num">
                                      <p:cBhvr additive="base">
                                        <p:cTn id="128" dur="500" fill="hold"/>
                                        <p:tgtEl>
                                          <p:spTgt spid="27"/>
                                        </p:tgtEl>
                                        <p:attrNameLst>
                                          <p:attrName>ppt_y</p:attrName>
                                        </p:attrNameLst>
                                      </p:cBhvr>
                                      <p:tavLst>
                                        <p:tav tm="0">
                                          <p:val>
                                            <p:strVal val="1+#ppt_h/2"/>
                                          </p:val>
                                        </p:tav>
                                        <p:tav tm="100000">
                                          <p:val>
                                            <p:strVal val="#ppt_y"/>
                                          </p:val>
                                        </p:tav>
                                      </p:tavLst>
                                    </p:anim>
                                  </p:childTnLst>
                                </p:cTn>
                              </p:par>
                              <p:par>
                                <p:cTn id="129" presetID="2" presetClass="entr" presetSubtype="4" fill="hold" nodeType="withEffect">
                                  <p:stCondLst>
                                    <p:cond delay="0"/>
                                  </p:stCondLst>
                                  <p:childTnLst>
                                    <p:set>
                                      <p:cBhvr>
                                        <p:cTn id="130" dur="1" fill="hold">
                                          <p:stCondLst>
                                            <p:cond delay="0"/>
                                          </p:stCondLst>
                                        </p:cTn>
                                        <p:tgtEl>
                                          <p:spTgt spid="68"/>
                                        </p:tgtEl>
                                        <p:attrNameLst>
                                          <p:attrName>style.visibility</p:attrName>
                                        </p:attrNameLst>
                                      </p:cBhvr>
                                      <p:to>
                                        <p:strVal val="visible"/>
                                      </p:to>
                                    </p:set>
                                    <p:anim calcmode="lin" valueType="num">
                                      <p:cBhvr additive="base">
                                        <p:cTn id="131" dur="500" fill="hold"/>
                                        <p:tgtEl>
                                          <p:spTgt spid="68"/>
                                        </p:tgtEl>
                                        <p:attrNameLst>
                                          <p:attrName>ppt_x</p:attrName>
                                        </p:attrNameLst>
                                      </p:cBhvr>
                                      <p:tavLst>
                                        <p:tav tm="0">
                                          <p:val>
                                            <p:strVal val="#ppt_x"/>
                                          </p:val>
                                        </p:tav>
                                        <p:tav tm="100000">
                                          <p:val>
                                            <p:strVal val="#ppt_x"/>
                                          </p:val>
                                        </p:tav>
                                      </p:tavLst>
                                    </p:anim>
                                    <p:anim calcmode="lin" valueType="num">
                                      <p:cBhvr additive="base">
                                        <p:cTn id="132"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9" grpId="0"/>
      <p:bldP spid="20" grpId="0"/>
      <p:bldP spid="22" grpId="0"/>
      <p:bldP spid="23" grpId="0"/>
      <p:bldP spid="25" grpId="0"/>
      <p:bldP spid="26" grpId="0"/>
      <p:bldP spid="27" grpId="0"/>
      <p:bldP spid="39" grpId="0"/>
      <p:bldP spid="43" grpId="0"/>
      <p:bldP spid="45" grpId="0"/>
      <p:bldP spid="4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C0D4C48-B282-319D-E78B-F7287AA9234D}"/>
              </a:ext>
            </a:extLst>
          </p:cNvPr>
          <p:cNvSpPr>
            <a:spLocks noGrp="1"/>
          </p:cNvSpPr>
          <p:nvPr>
            <p:ph type="dt" sz="half" idx="10"/>
          </p:nvPr>
        </p:nvSpPr>
        <p:spPr/>
        <p:txBody>
          <a:bodyPr/>
          <a:lstStyle/>
          <a:p>
            <a:r>
              <a:rPr lang="en-US"/>
              <a:t>25/10/2024</a:t>
            </a:r>
            <a:endParaRPr lang="en-AE"/>
          </a:p>
        </p:txBody>
      </p:sp>
      <p:sp>
        <p:nvSpPr>
          <p:cNvPr id="5" name="Slide Number Placeholder 4">
            <a:extLst>
              <a:ext uri="{FF2B5EF4-FFF2-40B4-BE49-F238E27FC236}">
                <a16:creationId xmlns:a16="http://schemas.microsoft.com/office/drawing/2014/main" id="{83352D5B-3D0B-1E58-DD52-2F76019322DC}"/>
              </a:ext>
            </a:extLst>
          </p:cNvPr>
          <p:cNvSpPr>
            <a:spLocks noGrp="1"/>
          </p:cNvSpPr>
          <p:nvPr>
            <p:ph type="sldNum" sz="quarter" idx="12"/>
          </p:nvPr>
        </p:nvSpPr>
        <p:spPr/>
        <p:txBody>
          <a:bodyPr/>
          <a:lstStyle/>
          <a:p>
            <a:fld id="{58A4A499-8921-495D-800B-45F50E9E62BB}" type="slidenum">
              <a:rPr lang="en-AE" smtClean="0"/>
              <a:t>35</a:t>
            </a:fld>
            <a:endParaRPr lang="en-AE" dirty="0"/>
          </a:p>
        </p:txBody>
      </p:sp>
      <p:sp>
        <p:nvSpPr>
          <p:cNvPr id="6" name="TextBox 5">
            <a:extLst>
              <a:ext uri="{FF2B5EF4-FFF2-40B4-BE49-F238E27FC236}">
                <a16:creationId xmlns:a16="http://schemas.microsoft.com/office/drawing/2014/main" id="{5F97A6D7-003A-7A5C-E33A-2BD6E796AF23}"/>
              </a:ext>
            </a:extLst>
          </p:cNvPr>
          <p:cNvSpPr txBox="1"/>
          <p:nvPr/>
        </p:nvSpPr>
        <p:spPr>
          <a:xfrm>
            <a:off x="-1" y="80539"/>
            <a:ext cx="5748442" cy="400110"/>
          </a:xfrm>
          <a:prstGeom prst="rect">
            <a:avLst/>
          </a:prstGeom>
          <a:noFill/>
        </p:spPr>
        <p:txBody>
          <a:bodyPr wrap="square" rtlCol="0">
            <a:spAutoFit/>
          </a:bodyPr>
          <a:lstStyle/>
          <a:p>
            <a:pPr marL="285750" indent="-285750">
              <a:buFont typeface="Wingdings" panose="05000000000000000000" pitchFamily="2" charset="2"/>
              <a:buChar char="Ø"/>
            </a:pPr>
            <a:r>
              <a:rPr lang="en-US" sz="2000" b="1" dirty="0">
                <a:solidFill>
                  <a:schemeClr val="accent1">
                    <a:lumMod val="75000"/>
                  </a:schemeClr>
                </a:solidFill>
              </a:rPr>
              <a:t>the second type of adjustment</a:t>
            </a:r>
          </a:p>
        </p:txBody>
      </p:sp>
      <p:sp>
        <p:nvSpPr>
          <p:cNvPr id="7" name="TextBox 6">
            <a:extLst>
              <a:ext uri="{FF2B5EF4-FFF2-40B4-BE49-F238E27FC236}">
                <a16:creationId xmlns:a16="http://schemas.microsoft.com/office/drawing/2014/main" id="{FE69FA35-0736-B018-3AC4-587B097FEFE1}"/>
              </a:ext>
            </a:extLst>
          </p:cNvPr>
          <p:cNvSpPr txBox="1"/>
          <p:nvPr/>
        </p:nvSpPr>
        <p:spPr>
          <a:xfrm>
            <a:off x="733896" y="393253"/>
            <a:ext cx="5039002"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1">
                    <a:lumMod val="75000"/>
                  </a:schemeClr>
                </a:solidFill>
              </a:rPr>
              <a:t>The second type does not accept this type to positive values, only some companies use this type as a kind of interest to the customer we choose </a:t>
            </a:r>
          </a:p>
        </p:txBody>
      </p:sp>
      <p:sp>
        <p:nvSpPr>
          <p:cNvPr id="8" name="TextBox 7">
            <a:extLst>
              <a:ext uri="{FF2B5EF4-FFF2-40B4-BE49-F238E27FC236}">
                <a16:creationId xmlns:a16="http://schemas.microsoft.com/office/drawing/2014/main" id="{692F1927-0790-4C42-2829-0EA2E6E094BC}"/>
              </a:ext>
            </a:extLst>
          </p:cNvPr>
          <p:cNvSpPr txBox="1"/>
          <p:nvPr/>
        </p:nvSpPr>
        <p:spPr>
          <a:xfrm>
            <a:off x="951756" y="2166476"/>
            <a:ext cx="5556723" cy="1477328"/>
          </a:xfrm>
          <a:prstGeom prst="rect">
            <a:avLst/>
          </a:prstGeom>
          <a:noFill/>
        </p:spPr>
        <p:txBody>
          <a:bodyPr wrap="square" rtlCol="0">
            <a:spAutoFit/>
          </a:bodyPr>
          <a:lstStyle/>
          <a:p>
            <a:r>
              <a:rPr lang="en-US" dirty="0">
                <a:solidFill>
                  <a:schemeClr val="accent1">
                    <a:lumMod val="75000"/>
                  </a:schemeClr>
                </a:solidFill>
              </a:rPr>
              <a:t>in this type the name is changed instead of (ADJ)to(CHARGE) and changed type also from(Adjustment)TO(Finance charge) then set up a new account Then we create a new invoice to try this term.</a:t>
            </a:r>
          </a:p>
        </p:txBody>
      </p:sp>
      <p:sp>
        <p:nvSpPr>
          <p:cNvPr id="9" name="TextBox 8">
            <a:extLst>
              <a:ext uri="{FF2B5EF4-FFF2-40B4-BE49-F238E27FC236}">
                <a16:creationId xmlns:a16="http://schemas.microsoft.com/office/drawing/2014/main" id="{88A7A18B-5419-A35A-EBBE-A4A1842453F4}"/>
              </a:ext>
            </a:extLst>
          </p:cNvPr>
          <p:cNvSpPr txBox="1"/>
          <p:nvPr/>
        </p:nvSpPr>
        <p:spPr>
          <a:xfrm>
            <a:off x="892252" y="1531636"/>
            <a:ext cx="3648269" cy="369332"/>
          </a:xfrm>
          <a:prstGeom prst="rect">
            <a:avLst/>
          </a:prstGeom>
          <a:noFill/>
        </p:spPr>
        <p:txBody>
          <a:bodyPr wrap="square" rtlCol="0">
            <a:spAutoFit/>
          </a:bodyPr>
          <a:lstStyle/>
          <a:p>
            <a:r>
              <a:rPr lang="en-US" dirty="0">
                <a:solidFill>
                  <a:schemeClr val="accent1">
                    <a:lumMod val="75000"/>
                  </a:schemeClr>
                </a:solidFill>
              </a:rPr>
              <a:t>1. From the navigator select:</a:t>
            </a:r>
            <a:endParaRPr lang="en-AE"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E694A61-5A1C-A06F-B087-5A7732C4C177}"/>
                  </a:ext>
                </a:extLst>
              </p:cNvPr>
              <p:cNvSpPr txBox="1"/>
              <p:nvPr/>
            </p:nvSpPr>
            <p:spPr>
              <a:xfrm>
                <a:off x="1160301" y="1821322"/>
                <a:ext cx="785327" cy="646331"/>
              </a:xfrm>
              <a:prstGeom prst="rect">
                <a:avLst/>
              </a:prstGeom>
              <a:noFill/>
            </p:spPr>
            <p:txBody>
              <a:bodyPr wrap="square" rtlCol="0">
                <a:spAutoFit/>
              </a:bodyPr>
              <a:lstStyle/>
              <a:p>
                <a:r>
                  <a:rPr lang="en-US" dirty="0">
                    <a:solidFill>
                      <a:schemeClr val="accent1">
                        <a:lumMod val="75000"/>
                      </a:schemeClr>
                    </a:solidFill>
                  </a:rPr>
                  <a:t>Setup</a:t>
                </a:r>
                <a14:m>
                  <m:oMath xmlns:m="http://schemas.openxmlformats.org/officeDocument/2006/math">
                    <m:r>
                      <a:rPr lang="en-US" b="0" i="1" smtClean="0">
                        <a:solidFill>
                          <a:schemeClr val="accent1">
                            <a:lumMod val="75000"/>
                          </a:schemeClr>
                        </a:solidFill>
                        <a:latin typeface="Cambria Math" panose="02040503050406030204" pitchFamily="18" charset="0"/>
                      </a:rPr>
                      <m:t>  </m:t>
                    </m:r>
                  </m:oMath>
                </a14:m>
                <a:endParaRPr lang="en-US" b="0" dirty="0">
                  <a:solidFill>
                    <a:schemeClr val="accent1">
                      <a:lumMod val="75000"/>
                    </a:schemeClr>
                  </a:solidFill>
                </a:endParaRPr>
              </a:p>
            </p:txBody>
          </p:sp>
        </mc:Choice>
        <mc:Fallback xmlns="">
          <p:sp>
            <p:nvSpPr>
              <p:cNvPr id="10" name="TextBox 9">
                <a:extLst>
                  <a:ext uri="{FF2B5EF4-FFF2-40B4-BE49-F238E27FC236}">
                    <a16:creationId xmlns:a16="http://schemas.microsoft.com/office/drawing/2014/main" id="{EE694A61-5A1C-A06F-B087-5A7732C4C177}"/>
                  </a:ext>
                </a:extLst>
              </p:cNvPr>
              <p:cNvSpPr txBox="1">
                <a:spLocks noRot="1" noChangeAspect="1" noMove="1" noResize="1" noEditPoints="1" noAdjustHandles="1" noChangeArrowheads="1" noChangeShapeType="1" noTextEdit="1"/>
              </p:cNvSpPr>
              <p:nvPr/>
            </p:nvSpPr>
            <p:spPr>
              <a:xfrm>
                <a:off x="1160301" y="1821322"/>
                <a:ext cx="785327" cy="646331"/>
              </a:xfrm>
              <a:prstGeom prst="rect">
                <a:avLst/>
              </a:prstGeom>
              <a:blipFill>
                <a:blip r:embed="rId2"/>
                <a:stretch>
                  <a:fillRect l="-6202" t="-4717" r="-4651"/>
                </a:stretch>
              </a:blipFill>
            </p:spPr>
            <p:txBody>
              <a:bodyPr/>
              <a:lstStyle/>
              <a:p>
                <a:r>
                  <a:rPr lang="en-AE">
                    <a:noFill/>
                  </a:rPr>
                  <a:t> </a:t>
                </a:r>
              </a:p>
            </p:txBody>
          </p:sp>
        </mc:Fallback>
      </mc:AlternateContent>
      <p:sp>
        <p:nvSpPr>
          <p:cNvPr id="11" name="TextBox 10">
            <a:extLst>
              <a:ext uri="{FF2B5EF4-FFF2-40B4-BE49-F238E27FC236}">
                <a16:creationId xmlns:a16="http://schemas.microsoft.com/office/drawing/2014/main" id="{C38EE5D5-FF76-8196-1AF0-F8C96D16DE01}"/>
              </a:ext>
            </a:extLst>
          </p:cNvPr>
          <p:cNvSpPr txBox="1"/>
          <p:nvPr/>
        </p:nvSpPr>
        <p:spPr>
          <a:xfrm>
            <a:off x="2251195" y="1826760"/>
            <a:ext cx="2164711" cy="369332"/>
          </a:xfrm>
          <a:prstGeom prst="rect">
            <a:avLst/>
          </a:prstGeom>
          <a:noFill/>
        </p:spPr>
        <p:txBody>
          <a:bodyPr wrap="square" rtlCol="0">
            <a:spAutoFit/>
          </a:bodyPr>
          <a:lstStyle/>
          <a:p>
            <a:r>
              <a:rPr lang="en-US" dirty="0">
                <a:solidFill>
                  <a:schemeClr val="accent1">
                    <a:lumMod val="75000"/>
                  </a:schemeClr>
                </a:solidFill>
              </a:rPr>
              <a:t>receipt</a:t>
            </a:r>
          </a:p>
        </p:txBody>
      </p:sp>
      <p:sp>
        <p:nvSpPr>
          <p:cNvPr id="12" name="TextBox 11">
            <a:extLst>
              <a:ext uri="{FF2B5EF4-FFF2-40B4-BE49-F238E27FC236}">
                <a16:creationId xmlns:a16="http://schemas.microsoft.com/office/drawing/2014/main" id="{67110A67-56D7-F4CE-4483-EE793906EE84}"/>
              </a:ext>
            </a:extLst>
          </p:cNvPr>
          <p:cNvSpPr txBox="1"/>
          <p:nvPr/>
        </p:nvSpPr>
        <p:spPr>
          <a:xfrm>
            <a:off x="3515691" y="1698701"/>
            <a:ext cx="1419215" cy="646331"/>
          </a:xfrm>
          <a:prstGeom prst="rect">
            <a:avLst/>
          </a:prstGeom>
          <a:noFill/>
        </p:spPr>
        <p:txBody>
          <a:bodyPr wrap="square" rtlCol="0">
            <a:spAutoFit/>
          </a:bodyPr>
          <a:lstStyle/>
          <a:p>
            <a:r>
              <a:rPr lang="en-US" dirty="0">
                <a:solidFill>
                  <a:schemeClr val="accent1">
                    <a:lumMod val="75000"/>
                  </a:schemeClr>
                </a:solidFill>
              </a:rPr>
              <a:t>Receivables Activities</a:t>
            </a:r>
          </a:p>
        </p:txBody>
      </p:sp>
      <p:cxnSp>
        <p:nvCxnSpPr>
          <p:cNvPr id="13" name="Straight Arrow Connector 12">
            <a:extLst>
              <a:ext uri="{FF2B5EF4-FFF2-40B4-BE49-F238E27FC236}">
                <a16:creationId xmlns:a16="http://schemas.microsoft.com/office/drawing/2014/main" id="{ED059255-655F-818C-8607-30CA1A523476}"/>
              </a:ext>
            </a:extLst>
          </p:cNvPr>
          <p:cNvCxnSpPr>
            <a:cxnSpLocks/>
          </p:cNvCxnSpPr>
          <p:nvPr/>
        </p:nvCxnSpPr>
        <p:spPr>
          <a:xfrm flipV="1">
            <a:off x="1847655" y="2033522"/>
            <a:ext cx="501514" cy="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0D3A4510-FD98-2C9A-1CC8-A418438AF60D}"/>
              </a:ext>
            </a:extLst>
          </p:cNvPr>
          <p:cNvCxnSpPr>
            <a:cxnSpLocks/>
          </p:cNvCxnSpPr>
          <p:nvPr/>
        </p:nvCxnSpPr>
        <p:spPr>
          <a:xfrm flipV="1">
            <a:off x="3088626" y="2027339"/>
            <a:ext cx="501514" cy="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6A526CD0-C7D2-8EA6-3F80-762EDF35C741}"/>
              </a:ext>
            </a:extLst>
          </p:cNvPr>
          <p:cNvSpPr txBox="1"/>
          <p:nvPr/>
        </p:nvSpPr>
        <p:spPr>
          <a:xfrm>
            <a:off x="805032" y="4158339"/>
            <a:ext cx="5647477" cy="646331"/>
          </a:xfrm>
          <a:prstGeom prst="rect">
            <a:avLst/>
          </a:prstGeom>
          <a:noFill/>
        </p:spPr>
        <p:txBody>
          <a:bodyPr wrap="square">
            <a:spAutoFit/>
          </a:bodyPr>
          <a:lstStyle/>
          <a:p>
            <a:r>
              <a:rPr lang="en-US" dirty="0">
                <a:solidFill>
                  <a:schemeClr val="accent1">
                    <a:lumMod val="75000"/>
                  </a:schemeClr>
                </a:solidFill>
              </a:rPr>
              <a:t>Then we put the adjust that we have created now, but in the affirmative then we choose </a:t>
            </a:r>
          </a:p>
        </p:txBody>
      </p:sp>
      <p:sp>
        <p:nvSpPr>
          <p:cNvPr id="16" name="TextBox 15">
            <a:extLst>
              <a:ext uri="{FF2B5EF4-FFF2-40B4-BE49-F238E27FC236}">
                <a16:creationId xmlns:a16="http://schemas.microsoft.com/office/drawing/2014/main" id="{1D0289CA-36F2-51E9-AC80-00A06DD68465}"/>
              </a:ext>
            </a:extLst>
          </p:cNvPr>
          <p:cNvSpPr txBox="1"/>
          <p:nvPr/>
        </p:nvSpPr>
        <p:spPr>
          <a:xfrm>
            <a:off x="1110160" y="5053879"/>
            <a:ext cx="707951" cy="369332"/>
          </a:xfrm>
          <a:prstGeom prst="rect">
            <a:avLst/>
          </a:prstGeom>
          <a:noFill/>
        </p:spPr>
        <p:txBody>
          <a:bodyPr wrap="square" rtlCol="0">
            <a:spAutoFit/>
          </a:bodyPr>
          <a:lstStyle/>
          <a:p>
            <a:r>
              <a:rPr lang="en-US" dirty="0">
                <a:solidFill>
                  <a:schemeClr val="accent1">
                    <a:lumMod val="75000"/>
                  </a:schemeClr>
                </a:solidFill>
              </a:rPr>
              <a:t>tools</a:t>
            </a:r>
          </a:p>
        </p:txBody>
      </p:sp>
      <p:cxnSp>
        <p:nvCxnSpPr>
          <p:cNvPr id="17" name="Straight Arrow Connector 16">
            <a:extLst>
              <a:ext uri="{FF2B5EF4-FFF2-40B4-BE49-F238E27FC236}">
                <a16:creationId xmlns:a16="http://schemas.microsoft.com/office/drawing/2014/main" id="{22778CDA-B73B-866F-52A4-0C0F0D1649F8}"/>
              </a:ext>
            </a:extLst>
          </p:cNvPr>
          <p:cNvCxnSpPr>
            <a:cxnSpLocks/>
          </p:cNvCxnSpPr>
          <p:nvPr/>
        </p:nvCxnSpPr>
        <p:spPr>
          <a:xfrm flipV="1">
            <a:off x="1739563" y="5265535"/>
            <a:ext cx="501514" cy="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2DABD520-B29F-DCCC-BBE0-A737EC19CE74}"/>
              </a:ext>
            </a:extLst>
          </p:cNvPr>
          <p:cNvSpPr txBox="1"/>
          <p:nvPr/>
        </p:nvSpPr>
        <p:spPr>
          <a:xfrm>
            <a:off x="2272197" y="5053879"/>
            <a:ext cx="2114367" cy="369332"/>
          </a:xfrm>
          <a:prstGeom prst="rect">
            <a:avLst/>
          </a:prstGeom>
          <a:noFill/>
        </p:spPr>
        <p:txBody>
          <a:bodyPr wrap="square" rtlCol="0">
            <a:spAutoFit/>
          </a:bodyPr>
          <a:lstStyle/>
          <a:p>
            <a:r>
              <a:rPr lang="en-US" dirty="0">
                <a:solidFill>
                  <a:schemeClr val="accent1">
                    <a:lumMod val="75000"/>
                  </a:schemeClr>
                </a:solidFill>
              </a:rPr>
              <a:t>Create Accounting</a:t>
            </a:r>
          </a:p>
        </p:txBody>
      </p:sp>
      <p:sp>
        <p:nvSpPr>
          <p:cNvPr id="19" name="TextBox 18">
            <a:extLst>
              <a:ext uri="{FF2B5EF4-FFF2-40B4-BE49-F238E27FC236}">
                <a16:creationId xmlns:a16="http://schemas.microsoft.com/office/drawing/2014/main" id="{6B6ED0B7-5D0A-BA69-84BF-4A8730C142C1}"/>
              </a:ext>
            </a:extLst>
          </p:cNvPr>
          <p:cNvSpPr txBox="1"/>
          <p:nvPr/>
        </p:nvSpPr>
        <p:spPr>
          <a:xfrm>
            <a:off x="1110160" y="5323094"/>
            <a:ext cx="707951" cy="369332"/>
          </a:xfrm>
          <a:prstGeom prst="rect">
            <a:avLst/>
          </a:prstGeom>
          <a:noFill/>
        </p:spPr>
        <p:txBody>
          <a:bodyPr wrap="square" rtlCol="0">
            <a:spAutoFit/>
          </a:bodyPr>
          <a:lstStyle/>
          <a:p>
            <a:r>
              <a:rPr lang="en-US" dirty="0">
                <a:solidFill>
                  <a:schemeClr val="accent1">
                    <a:lumMod val="75000"/>
                  </a:schemeClr>
                </a:solidFill>
              </a:rPr>
              <a:t>tools</a:t>
            </a:r>
          </a:p>
        </p:txBody>
      </p:sp>
      <p:cxnSp>
        <p:nvCxnSpPr>
          <p:cNvPr id="20" name="Straight Arrow Connector 19">
            <a:extLst>
              <a:ext uri="{FF2B5EF4-FFF2-40B4-BE49-F238E27FC236}">
                <a16:creationId xmlns:a16="http://schemas.microsoft.com/office/drawing/2014/main" id="{A52168B7-5CE3-C0EE-9647-FC42CF83E0E4}"/>
              </a:ext>
            </a:extLst>
          </p:cNvPr>
          <p:cNvCxnSpPr>
            <a:cxnSpLocks/>
          </p:cNvCxnSpPr>
          <p:nvPr/>
        </p:nvCxnSpPr>
        <p:spPr>
          <a:xfrm flipV="1">
            <a:off x="1739563" y="5525419"/>
            <a:ext cx="501514" cy="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AFDA8091-5691-89B2-0E64-E23139A88A84}"/>
              </a:ext>
            </a:extLst>
          </p:cNvPr>
          <p:cNvSpPr txBox="1"/>
          <p:nvPr/>
        </p:nvSpPr>
        <p:spPr>
          <a:xfrm>
            <a:off x="2272197" y="5323094"/>
            <a:ext cx="2114367" cy="369332"/>
          </a:xfrm>
          <a:prstGeom prst="rect">
            <a:avLst/>
          </a:prstGeom>
          <a:noFill/>
        </p:spPr>
        <p:txBody>
          <a:bodyPr wrap="square" rtlCol="0">
            <a:spAutoFit/>
          </a:bodyPr>
          <a:lstStyle/>
          <a:p>
            <a:r>
              <a:rPr lang="en-US" dirty="0">
                <a:solidFill>
                  <a:schemeClr val="accent1">
                    <a:lumMod val="75000"/>
                  </a:schemeClr>
                </a:solidFill>
              </a:rPr>
              <a:t>view Accounting</a:t>
            </a:r>
          </a:p>
        </p:txBody>
      </p:sp>
      <p:sp>
        <p:nvSpPr>
          <p:cNvPr id="22" name="TextBox 21">
            <a:extLst>
              <a:ext uri="{FF2B5EF4-FFF2-40B4-BE49-F238E27FC236}">
                <a16:creationId xmlns:a16="http://schemas.microsoft.com/office/drawing/2014/main" id="{8AC7C9E0-2EEA-3269-61C1-521D1DEE56C3}"/>
              </a:ext>
            </a:extLst>
          </p:cNvPr>
          <p:cNvSpPr txBox="1"/>
          <p:nvPr/>
        </p:nvSpPr>
        <p:spPr>
          <a:xfrm>
            <a:off x="812726" y="4778757"/>
            <a:ext cx="3648269" cy="369332"/>
          </a:xfrm>
          <a:prstGeom prst="rect">
            <a:avLst/>
          </a:prstGeom>
          <a:noFill/>
        </p:spPr>
        <p:txBody>
          <a:bodyPr wrap="square" rtlCol="0">
            <a:spAutoFit/>
          </a:bodyPr>
          <a:lstStyle/>
          <a:p>
            <a:r>
              <a:rPr lang="en-US" dirty="0">
                <a:solidFill>
                  <a:schemeClr val="accent1">
                    <a:lumMod val="75000"/>
                  </a:schemeClr>
                </a:solidFill>
              </a:rPr>
              <a:t>3. From the menu bar:</a:t>
            </a:r>
            <a:endParaRPr lang="en-AE" dirty="0">
              <a:solidFill>
                <a:schemeClr val="accent1">
                  <a:lumMod val="75000"/>
                </a:schemeClr>
              </a:solidFill>
            </a:endParaRPr>
          </a:p>
        </p:txBody>
      </p:sp>
      <p:sp>
        <p:nvSpPr>
          <p:cNvPr id="23" name="TextBox 22">
            <a:extLst>
              <a:ext uri="{FF2B5EF4-FFF2-40B4-BE49-F238E27FC236}">
                <a16:creationId xmlns:a16="http://schemas.microsoft.com/office/drawing/2014/main" id="{9134CA1D-8B53-5110-8271-0E1FAF73DB5D}"/>
              </a:ext>
            </a:extLst>
          </p:cNvPr>
          <p:cNvSpPr txBox="1"/>
          <p:nvPr/>
        </p:nvSpPr>
        <p:spPr>
          <a:xfrm>
            <a:off x="805032" y="5628744"/>
            <a:ext cx="5503689" cy="646331"/>
          </a:xfrm>
          <a:prstGeom prst="rect">
            <a:avLst/>
          </a:prstGeom>
          <a:noFill/>
        </p:spPr>
        <p:txBody>
          <a:bodyPr wrap="square" rtlCol="0">
            <a:spAutoFit/>
          </a:bodyPr>
          <a:lstStyle/>
          <a:p>
            <a:r>
              <a:rPr lang="en-US" dirty="0">
                <a:solidFill>
                  <a:schemeClr val="accent1">
                    <a:lumMod val="75000"/>
                  </a:schemeClr>
                </a:solidFill>
              </a:rPr>
              <a:t>In the end, we will find that the amount was added to the work as a kind of interest</a:t>
            </a:r>
          </a:p>
        </p:txBody>
      </p:sp>
      <p:cxnSp>
        <p:nvCxnSpPr>
          <p:cNvPr id="24" name="Straight Arrow Connector 23">
            <a:extLst>
              <a:ext uri="{FF2B5EF4-FFF2-40B4-BE49-F238E27FC236}">
                <a16:creationId xmlns:a16="http://schemas.microsoft.com/office/drawing/2014/main" id="{FEBA8F82-2C34-16B1-E5B3-75573803B879}"/>
              </a:ext>
            </a:extLst>
          </p:cNvPr>
          <p:cNvCxnSpPr>
            <a:cxnSpLocks/>
          </p:cNvCxnSpPr>
          <p:nvPr/>
        </p:nvCxnSpPr>
        <p:spPr>
          <a:xfrm flipV="1">
            <a:off x="4684149" y="2018767"/>
            <a:ext cx="501514" cy="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4A9EE181-90F8-13ED-FDA2-3A1124CF165C}"/>
              </a:ext>
            </a:extLst>
          </p:cNvPr>
          <p:cNvSpPr txBox="1"/>
          <p:nvPr/>
        </p:nvSpPr>
        <p:spPr>
          <a:xfrm>
            <a:off x="5093773" y="1690771"/>
            <a:ext cx="1645830" cy="646331"/>
          </a:xfrm>
          <a:prstGeom prst="rect">
            <a:avLst/>
          </a:prstGeom>
          <a:noFill/>
        </p:spPr>
        <p:txBody>
          <a:bodyPr wrap="square" rtlCol="0">
            <a:spAutoFit/>
          </a:bodyPr>
          <a:lstStyle/>
          <a:p>
            <a:r>
              <a:rPr lang="en-US" dirty="0">
                <a:solidFill>
                  <a:schemeClr val="accent1">
                    <a:lumMod val="75000"/>
                  </a:schemeClr>
                </a:solidFill>
              </a:rPr>
              <a:t>Type(finance charge)</a:t>
            </a:r>
          </a:p>
        </p:txBody>
      </p:sp>
      <p:sp>
        <p:nvSpPr>
          <p:cNvPr id="27" name="TextBox 26">
            <a:extLst>
              <a:ext uri="{FF2B5EF4-FFF2-40B4-BE49-F238E27FC236}">
                <a16:creationId xmlns:a16="http://schemas.microsoft.com/office/drawing/2014/main" id="{83FD5567-6512-0978-9D30-649A4D4896A6}"/>
              </a:ext>
            </a:extLst>
          </p:cNvPr>
          <p:cNvSpPr txBox="1"/>
          <p:nvPr/>
        </p:nvSpPr>
        <p:spPr>
          <a:xfrm>
            <a:off x="1198993" y="3850443"/>
            <a:ext cx="919033" cy="369332"/>
          </a:xfrm>
          <a:prstGeom prst="rect">
            <a:avLst/>
          </a:prstGeom>
          <a:noFill/>
        </p:spPr>
        <p:txBody>
          <a:bodyPr wrap="square" rtlCol="0">
            <a:spAutoFit/>
          </a:bodyPr>
          <a:lstStyle/>
          <a:p>
            <a:r>
              <a:rPr lang="en-US" dirty="0">
                <a:solidFill>
                  <a:schemeClr val="accent1">
                    <a:lumMod val="75000"/>
                  </a:schemeClr>
                </a:solidFill>
              </a:rPr>
              <a:t>Action</a:t>
            </a:r>
          </a:p>
        </p:txBody>
      </p:sp>
      <p:cxnSp>
        <p:nvCxnSpPr>
          <p:cNvPr id="28" name="Straight Arrow Connector 27">
            <a:extLst>
              <a:ext uri="{FF2B5EF4-FFF2-40B4-BE49-F238E27FC236}">
                <a16:creationId xmlns:a16="http://schemas.microsoft.com/office/drawing/2014/main" id="{D3B8A14F-B23B-963F-64CB-F4DAAD68B740}"/>
              </a:ext>
            </a:extLst>
          </p:cNvPr>
          <p:cNvCxnSpPr>
            <a:cxnSpLocks/>
          </p:cNvCxnSpPr>
          <p:nvPr/>
        </p:nvCxnSpPr>
        <p:spPr>
          <a:xfrm flipV="1">
            <a:off x="1940368" y="4062099"/>
            <a:ext cx="501514" cy="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91E1AA2E-4E42-0C14-E6F8-0257E22080AC}"/>
              </a:ext>
            </a:extLst>
          </p:cNvPr>
          <p:cNvSpPr txBox="1"/>
          <p:nvPr/>
        </p:nvSpPr>
        <p:spPr>
          <a:xfrm>
            <a:off x="2389023" y="3850443"/>
            <a:ext cx="2114367" cy="369332"/>
          </a:xfrm>
          <a:prstGeom prst="rect">
            <a:avLst/>
          </a:prstGeom>
          <a:noFill/>
        </p:spPr>
        <p:txBody>
          <a:bodyPr wrap="square" rtlCol="0">
            <a:spAutoFit/>
          </a:bodyPr>
          <a:lstStyle/>
          <a:p>
            <a:r>
              <a:rPr lang="en-US" dirty="0">
                <a:solidFill>
                  <a:schemeClr val="accent1">
                    <a:lumMod val="75000"/>
                  </a:schemeClr>
                </a:solidFill>
              </a:rPr>
              <a:t>Adjust</a:t>
            </a:r>
          </a:p>
        </p:txBody>
      </p:sp>
      <p:sp>
        <p:nvSpPr>
          <p:cNvPr id="30" name="TextBox 29">
            <a:extLst>
              <a:ext uri="{FF2B5EF4-FFF2-40B4-BE49-F238E27FC236}">
                <a16:creationId xmlns:a16="http://schemas.microsoft.com/office/drawing/2014/main" id="{75749D11-6BFA-83C2-0D0D-9045CBC4087F}"/>
              </a:ext>
            </a:extLst>
          </p:cNvPr>
          <p:cNvSpPr txBox="1"/>
          <p:nvPr/>
        </p:nvSpPr>
        <p:spPr>
          <a:xfrm>
            <a:off x="901559" y="3575321"/>
            <a:ext cx="2947291" cy="369332"/>
          </a:xfrm>
          <a:prstGeom prst="rect">
            <a:avLst/>
          </a:prstGeom>
          <a:noFill/>
        </p:spPr>
        <p:txBody>
          <a:bodyPr wrap="square" rtlCol="0">
            <a:spAutoFit/>
          </a:bodyPr>
          <a:lstStyle/>
          <a:p>
            <a:r>
              <a:rPr lang="en-US" dirty="0">
                <a:solidFill>
                  <a:schemeClr val="accent1">
                    <a:lumMod val="75000"/>
                  </a:schemeClr>
                </a:solidFill>
              </a:rPr>
              <a:t>2. From the menu bar:</a:t>
            </a:r>
            <a:endParaRPr lang="en-AE" dirty="0">
              <a:solidFill>
                <a:schemeClr val="accent1">
                  <a:lumMod val="75000"/>
                </a:schemeClr>
              </a:solidFill>
            </a:endParaRPr>
          </a:p>
        </p:txBody>
      </p:sp>
      <p:pic>
        <p:nvPicPr>
          <p:cNvPr id="39" name="Picture 38">
            <a:extLst>
              <a:ext uri="{FF2B5EF4-FFF2-40B4-BE49-F238E27FC236}">
                <a16:creationId xmlns:a16="http://schemas.microsoft.com/office/drawing/2014/main" id="{3D8DAE55-9C2E-5380-D298-853CA7BA7ACC}"/>
              </a:ext>
            </a:extLst>
          </p:cNvPr>
          <p:cNvPicPr>
            <a:picLocks noChangeAspect="1"/>
          </p:cNvPicPr>
          <p:nvPr/>
        </p:nvPicPr>
        <p:blipFill>
          <a:blip r:embed="rId3">
            <a:extLst>
              <a:ext uri="{28A0092B-C50C-407E-A947-70E740481C1C}">
                <a14:useLocalDpi xmlns:a14="http://schemas.microsoft.com/office/drawing/2010/main" val="0"/>
              </a:ext>
            </a:extLst>
          </a:blip>
          <a:srcRect l="6665" t="3785"/>
          <a:stretch/>
        </p:blipFill>
        <p:spPr>
          <a:xfrm>
            <a:off x="6517266" y="624824"/>
            <a:ext cx="5576584" cy="5651295"/>
          </a:xfrm>
          <a:prstGeom prst="rect">
            <a:avLst/>
          </a:prstGeom>
        </p:spPr>
      </p:pic>
      <p:pic>
        <p:nvPicPr>
          <p:cNvPr id="40" name="Picture 39">
            <a:extLst>
              <a:ext uri="{FF2B5EF4-FFF2-40B4-BE49-F238E27FC236}">
                <a16:creationId xmlns:a16="http://schemas.microsoft.com/office/drawing/2014/main" id="{4300F0CD-C010-9E25-7CF1-5F2B17790B1E}"/>
              </a:ext>
            </a:extLst>
          </p:cNvPr>
          <p:cNvPicPr>
            <a:picLocks noChangeAspect="1"/>
          </p:cNvPicPr>
          <p:nvPr/>
        </p:nvPicPr>
        <p:blipFill>
          <a:blip r:embed="rId4">
            <a:extLst>
              <a:ext uri="{28A0092B-C50C-407E-A947-70E740481C1C}">
                <a14:useLocalDpi xmlns:a14="http://schemas.microsoft.com/office/drawing/2010/main" val="0"/>
              </a:ext>
            </a:extLst>
          </a:blip>
          <a:srcRect l="1635"/>
          <a:stretch/>
        </p:blipFill>
        <p:spPr>
          <a:xfrm>
            <a:off x="6488327" y="674049"/>
            <a:ext cx="5576583" cy="5650494"/>
          </a:xfrm>
          <a:prstGeom prst="rect">
            <a:avLst/>
          </a:prstGeom>
        </p:spPr>
      </p:pic>
      <p:pic>
        <p:nvPicPr>
          <p:cNvPr id="41" name="Picture 40">
            <a:extLst>
              <a:ext uri="{FF2B5EF4-FFF2-40B4-BE49-F238E27FC236}">
                <a16:creationId xmlns:a16="http://schemas.microsoft.com/office/drawing/2014/main" id="{D4B03840-4AEC-01C8-4DF8-F406FC7D5F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1579" y="624581"/>
            <a:ext cx="5563168" cy="5650494"/>
          </a:xfrm>
          <a:prstGeom prst="rect">
            <a:avLst/>
          </a:prstGeom>
        </p:spPr>
      </p:pic>
      <p:pic>
        <p:nvPicPr>
          <p:cNvPr id="42" name="Picture 41">
            <a:extLst>
              <a:ext uri="{FF2B5EF4-FFF2-40B4-BE49-F238E27FC236}">
                <a16:creationId xmlns:a16="http://schemas.microsoft.com/office/drawing/2014/main" id="{1CB1EDC4-6097-8737-5ADC-4AF4D09058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30021" y="628597"/>
            <a:ext cx="5563167" cy="5705916"/>
          </a:xfrm>
          <a:prstGeom prst="rect">
            <a:avLst/>
          </a:prstGeom>
        </p:spPr>
      </p:pic>
      <p:pic>
        <p:nvPicPr>
          <p:cNvPr id="43" name="Picture 42">
            <a:extLst>
              <a:ext uri="{FF2B5EF4-FFF2-40B4-BE49-F238E27FC236}">
                <a16:creationId xmlns:a16="http://schemas.microsoft.com/office/drawing/2014/main" id="{8F99129C-E6FD-5A1E-F6DF-749C7885146B}"/>
              </a:ext>
            </a:extLst>
          </p:cNvPr>
          <p:cNvPicPr>
            <a:picLocks noChangeAspect="1"/>
          </p:cNvPicPr>
          <p:nvPr/>
        </p:nvPicPr>
        <p:blipFill>
          <a:blip r:embed="rId7">
            <a:extLst>
              <a:ext uri="{28A0092B-C50C-407E-A947-70E740481C1C}">
                <a14:useLocalDpi xmlns:a14="http://schemas.microsoft.com/office/drawing/2010/main" val="0"/>
              </a:ext>
            </a:extLst>
          </a:blip>
          <a:srcRect l="10149"/>
          <a:stretch/>
        </p:blipFill>
        <p:spPr>
          <a:xfrm>
            <a:off x="6597502" y="614561"/>
            <a:ext cx="5505051" cy="5705916"/>
          </a:xfrm>
          <a:prstGeom prst="rect">
            <a:avLst/>
          </a:prstGeom>
        </p:spPr>
      </p:pic>
      <p:pic>
        <p:nvPicPr>
          <p:cNvPr id="44" name="Picture 43">
            <a:extLst>
              <a:ext uri="{FF2B5EF4-FFF2-40B4-BE49-F238E27FC236}">
                <a16:creationId xmlns:a16="http://schemas.microsoft.com/office/drawing/2014/main" id="{58892DA2-7AB9-038E-190C-A71FE3ED1E4C}"/>
              </a:ext>
            </a:extLst>
          </p:cNvPr>
          <p:cNvPicPr>
            <a:picLocks noChangeAspect="1"/>
          </p:cNvPicPr>
          <p:nvPr/>
        </p:nvPicPr>
        <p:blipFill>
          <a:blip r:embed="rId8">
            <a:extLst>
              <a:ext uri="{28A0092B-C50C-407E-A947-70E740481C1C}">
                <a14:useLocalDpi xmlns:a14="http://schemas.microsoft.com/office/drawing/2010/main" val="0"/>
              </a:ext>
            </a:extLst>
          </a:blip>
          <a:srcRect l="10439"/>
          <a:stretch/>
        </p:blipFill>
        <p:spPr>
          <a:xfrm>
            <a:off x="6548463" y="610494"/>
            <a:ext cx="5563167" cy="5705915"/>
          </a:xfrm>
          <a:prstGeom prst="rect">
            <a:avLst/>
          </a:prstGeom>
        </p:spPr>
      </p:pic>
      <p:pic>
        <p:nvPicPr>
          <p:cNvPr id="45" name="Picture 44">
            <a:extLst>
              <a:ext uri="{FF2B5EF4-FFF2-40B4-BE49-F238E27FC236}">
                <a16:creationId xmlns:a16="http://schemas.microsoft.com/office/drawing/2014/main" id="{E0545116-EA69-B3AE-6559-CE7DDEA01F70}"/>
              </a:ext>
            </a:extLst>
          </p:cNvPr>
          <p:cNvPicPr>
            <a:picLocks noChangeAspect="1"/>
          </p:cNvPicPr>
          <p:nvPr/>
        </p:nvPicPr>
        <p:blipFill>
          <a:blip r:embed="rId9">
            <a:extLst>
              <a:ext uri="{28A0092B-C50C-407E-A947-70E740481C1C}">
                <a14:useLocalDpi xmlns:a14="http://schemas.microsoft.com/office/drawing/2010/main" val="0"/>
              </a:ext>
            </a:extLst>
          </a:blip>
          <a:srcRect l="5359" b="4273"/>
          <a:stretch/>
        </p:blipFill>
        <p:spPr>
          <a:xfrm>
            <a:off x="6460049" y="581881"/>
            <a:ext cx="5651581" cy="5774469"/>
          </a:xfrm>
          <a:prstGeom prst="rect">
            <a:avLst/>
          </a:prstGeom>
        </p:spPr>
      </p:pic>
      <p:pic>
        <p:nvPicPr>
          <p:cNvPr id="46" name="Content Placeholder 5">
            <a:extLst>
              <a:ext uri="{FF2B5EF4-FFF2-40B4-BE49-F238E27FC236}">
                <a16:creationId xmlns:a16="http://schemas.microsoft.com/office/drawing/2014/main" id="{2D1BA858-3E70-CB9A-A30F-08466836D104}"/>
              </a:ext>
            </a:extLst>
          </p:cNvPr>
          <p:cNvPicPr>
            <a:picLocks noGrp="1" noChangeAspect="1"/>
          </p:cNvPicPr>
          <p:nvPr>
            <p:ph idx="1"/>
          </p:nvPr>
        </p:nvPicPr>
        <p:blipFill>
          <a:blip r:embed="rId10">
            <a:extLst>
              <a:ext uri="{28A0092B-C50C-407E-A947-70E740481C1C}">
                <a14:useLocalDpi xmlns:a14="http://schemas.microsoft.com/office/drawing/2010/main" val="0"/>
              </a:ext>
            </a:extLst>
          </a:blip>
          <a:srcRect r="6059" b="10759"/>
          <a:stretch/>
        </p:blipFill>
        <p:spPr>
          <a:xfrm>
            <a:off x="6452509" y="581881"/>
            <a:ext cx="5657584" cy="5765853"/>
          </a:xfrm>
        </p:spPr>
      </p:pic>
    </p:spTree>
    <p:extLst>
      <p:ext uri="{BB962C8B-B14F-4D97-AF65-F5344CB8AC3E}">
        <p14:creationId xmlns:p14="http://schemas.microsoft.com/office/powerpoint/2010/main" val="369055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nodeType="with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40"/>
                                        </p:tgtEl>
                                        <p:attrNameLst>
                                          <p:attrName>style.visibility</p:attrName>
                                        </p:attrNameLst>
                                      </p:cBhvr>
                                      <p:to>
                                        <p:strVal val="visible"/>
                                      </p:to>
                                    </p:set>
                                    <p:anim calcmode="lin" valueType="num">
                                      <p:cBhvr additive="base">
                                        <p:cTn id="45" dur="500" fill="hold"/>
                                        <p:tgtEl>
                                          <p:spTgt spid="40"/>
                                        </p:tgtEl>
                                        <p:attrNameLst>
                                          <p:attrName>ppt_x</p:attrName>
                                        </p:attrNameLst>
                                      </p:cBhvr>
                                      <p:tavLst>
                                        <p:tav tm="0">
                                          <p:val>
                                            <p:strVal val="#ppt_x"/>
                                          </p:val>
                                        </p:tav>
                                        <p:tav tm="100000">
                                          <p:val>
                                            <p:strVal val="#ppt_x"/>
                                          </p:val>
                                        </p:tav>
                                      </p:tavLst>
                                    </p:anim>
                                    <p:anim calcmode="lin" valueType="num">
                                      <p:cBhvr additive="base">
                                        <p:cTn id="46"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additive="base">
                                        <p:cTn id="51" dur="500" fill="hold"/>
                                        <p:tgtEl>
                                          <p:spTgt spid="8"/>
                                        </p:tgtEl>
                                        <p:attrNameLst>
                                          <p:attrName>ppt_x</p:attrName>
                                        </p:attrNameLst>
                                      </p:cBhvr>
                                      <p:tavLst>
                                        <p:tav tm="0">
                                          <p:val>
                                            <p:strVal val="#ppt_x"/>
                                          </p:val>
                                        </p:tav>
                                        <p:tav tm="100000">
                                          <p:val>
                                            <p:strVal val="#ppt_x"/>
                                          </p:val>
                                        </p:tav>
                                      </p:tavLst>
                                    </p:anim>
                                    <p:anim calcmode="lin" valueType="num">
                                      <p:cBhvr additive="base">
                                        <p:cTn id="52" dur="500" fill="hold"/>
                                        <p:tgtEl>
                                          <p:spTgt spid="8"/>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41"/>
                                        </p:tgtEl>
                                        <p:attrNameLst>
                                          <p:attrName>style.visibility</p:attrName>
                                        </p:attrNameLst>
                                      </p:cBhvr>
                                      <p:to>
                                        <p:strVal val="visible"/>
                                      </p:to>
                                    </p:set>
                                    <p:anim calcmode="lin" valueType="num">
                                      <p:cBhvr additive="base">
                                        <p:cTn id="55" dur="500" fill="hold"/>
                                        <p:tgtEl>
                                          <p:spTgt spid="41"/>
                                        </p:tgtEl>
                                        <p:attrNameLst>
                                          <p:attrName>ppt_x</p:attrName>
                                        </p:attrNameLst>
                                      </p:cBhvr>
                                      <p:tavLst>
                                        <p:tav tm="0">
                                          <p:val>
                                            <p:strVal val="#ppt_x"/>
                                          </p:val>
                                        </p:tav>
                                        <p:tav tm="100000">
                                          <p:val>
                                            <p:strVal val="#ppt_x"/>
                                          </p:val>
                                        </p:tav>
                                      </p:tavLst>
                                    </p:anim>
                                    <p:anim calcmode="lin" valueType="num">
                                      <p:cBhvr additive="base">
                                        <p:cTn id="56"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2"/>
                                        </p:tgtEl>
                                        <p:attrNameLst>
                                          <p:attrName>style.visibility</p:attrName>
                                        </p:attrNameLst>
                                      </p:cBhvr>
                                      <p:to>
                                        <p:strVal val="visible"/>
                                      </p:to>
                                    </p:set>
                                    <p:anim calcmode="lin" valueType="num">
                                      <p:cBhvr additive="base">
                                        <p:cTn id="61" dur="500" fill="hold"/>
                                        <p:tgtEl>
                                          <p:spTgt spid="42"/>
                                        </p:tgtEl>
                                        <p:attrNameLst>
                                          <p:attrName>ppt_x</p:attrName>
                                        </p:attrNameLst>
                                      </p:cBhvr>
                                      <p:tavLst>
                                        <p:tav tm="0">
                                          <p:val>
                                            <p:strVal val="#ppt_x"/>
                                          </p:val>
                                        </p:tav>
                                        <p:tav tm="100000">
                                          <p:val>
                                            <p:strVal val="#ppt_x"/>
                                          </p:val>
                                        </p:tav>
                                      </p:tavLst>
                                    </p:anim>
                                    <p:anim calcmode="lin" valueType="num">
                                      <p:cBhvr additive="base">
                                        <p:cTn id="62"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anim calcmode="lin" valueType="num">
                                      <p:cBhvr additive="base">
                                        <p:cTn id="67" dur="500" fill="hold"/>
                                        <p:tgtEl>
                                          <p:spTgt spid="30"/>
                                        </p:tgtEl>
                                        <p:attrNameLst>
                                          <p:attrName>ppt_x</p:attrName>
                                        </p:attrNameLst>
                                      </p:cBhvr>
                                      <p:tavLst>
                                        <p:tav tm="0">
                                          <p:val>
                                            <p:strVal val="#ppt_x"/>
                                          </p:val>
                                        </p:tav>
                                        <p:tav tm="100000">
                                          <p:val>
                                            <p:strVal val="#ppt_x"/>
                                          </p:val>
                                        </p:tav>
                                      </p:tavLst>
                                    </p:anim>
                                    <p:anim calcmode="lin" valueType="num">
                                      <p:cBhvr additive="base">
                                        <p:cTn id="68" dur="500" fill="hold"/>
                                        <p:tgtEl>
                                          <p:spTgt spid="30"/>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anim calcmode="lin" valueType="num">
                                      <p:cBhvr additive="base">
                                        <p:cTn id="71" dur="500" fill="hold"/>
                                        <p:tgtEl>
                                          <p:spTgt spid="29"/>
                                        </p:tgtEl>
                                        <p:attrNameLst>
                                          <p:attrName>ppt_x</p:attrName>
                                        </p:attrNameLst>
                                      </p:cBhvr>
                                      <p:tavLst>
                                        <p:tav tm="0">
                                          <p:val>
                                            <p:strVal val="#ppt_x"/>
                                          </p:val>
                                        </p:tav>
                                        <p:tav tm="100000">
                                          <p:val>
                                            <p:strVal val="#ppt_x"/>
                                          </p:val>
                                        </p:tav>
                                      </p:tavLst>
                                    </p:anim>
                                    <p:anim calcmode="lin" valueType="num">
                                      <p:cBhvr additive="base">
                                        <p:cTn id="72" dur="500" fill="hold"/>
                                        <p:tgtEl>
                                          <p:spTgt spid="29"/>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28"/>
                                        </p:tgtEl>
                                        <p:attrNameLst>
                                          <p:attrName>style.visibility</p:attrName>
                                        </p:attrNameLst>
                                      </p:cBhvr>
                                      <p:to>
                                        <p:strVal val="visible"/>
                                      </p:to>
                                    </p:set>
                                    <p:anim calcmode="lin" valueType="num">
                                      <p:cBhvr additive="base">
                                        <p:cTn id="75" dur="500" fill="hold"/>
                                        <p:tgtEl>
                                          <p:spTgt spid="28"/>
                                        </p:tgtEl>
                                        <p:attrNameLst>
                                          <p:attrName>ppt_x</p:attrName>
                                        </p:attrNameLst>
                                      </p:cBhvr>
                                      <p:tavLst>
                                        <p:tav tm="0">
                                          <p:val>
                                            <p:strVal val="#ppt_x"/>
                                          </p:val>
                                        </p:tav>
                                        <p:tav tm="100000">
                                          <p:val>
                                            <p:strVal val="#ppt_x"/>
                                          </p:val>
                                        </p:tav>
                                      </p:tavLst>
                                    </p:anim>
                                    <p:anim calcmode="lin" valueType="num">
                                      <p:cBhvr additive="base">
                                        <p:cTn id="76" dur="500" fill="hold"/>
                                        <p:tgtEl>
                                          <p:spTgt spid="28"/>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27"/>
                                        </p:tgtEl>
                                        <p:attrNameLst>
                                          <p:attrName>style.visibility</p:attrName>
                                        </p:attrNameLst>
                                      </p:cBhvr>
                                      <p:to>
                                        <p:strVal val="visible"/>
                                      </p:to>
                                    </p:set>
                                    <p:anim calcmode="lin" valueType="num">
                                      <p:cBhvr additive="base">
                                        <p:cTn id="79" dur="500" fill="hold"/>
                                        <p:tgtEl>
                                          <p:spTgt spid="27"/>
                                        </p:tgtEl>
                                        <p:attrNameLst>
                                          <p:attrName>ppt_x</p:attrName>
                                        </p:attrNameLst>
                                      </p:cBhvr>
                                      <p:tavLst>
                                        <p:tav tm="0">
                                          <p:val>
                                            <p:strVal val="#ppt_x"/>
                                          </p:val>
                                        </p:tav>
                                        <p:tav tm="100000">
                                          <p:val>
                                            <p:strVal val="#ppt_x"/>
                                          </p:val>
                                        </p:tav>
                                      </p:tavLst>
                                    </p:anim>
                                    <p:anim calcmode="lin" valueType="num">
                                      <p:cBhvr additive="base">
                                        <p:cTn id="80" dur="500" fill="hold"/>
                                        <p:tgtEl>
                                          <p:spTgt spid="27"/>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43"/>
                                        </p:tgtEl>
                                        <p:attrNameLst>
                                          <p:attrName>style.visibility</p:attrName>
                                        </p:attrNameLst>
                                      </p:cBhvr>
                                      <p:to>
                                        <p:strVal val="visible"/>
                                      </p:to>
                                    </p:set>
                                    <p:anim calcmode="lin" valueType="num">
                                      <p:cBhvr additive="base">
                                        <p:cTn id="83" dur="500" fill="hold"/>
                                        <p:tgtEl>
                                          <p:spTgt spid="43"/>
                                        </p:tgtEl>
                                        <p:attrNameLst>
                                          <p:attrName>ppt_x</p:attrName>
                                        </p:attrNameLst>
                                      </p:cBhvr>
                                      <p:tavLst>
                                        <p:tav tm="0">
                                          <p:val>
                                            <p:strVal val="#ppt_x"/>
                                          </p:val>
                                        </p:tav>
                                        <p:tav tm="100000">
                                          <p:val>
                                            <p:strVal val="#ppt_x"/>
                                          </p:val>
                                        </p:tav>
                                      </p:tavLst>
                                    </p:anim>
                                    <p:anim calcmode="lin" valueType="num">
                                      <p:cBhvr additive="base">
                                        <p:cTn id="8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15"/>
                                        </p:tgtEl>
                                        <p:attrNameLst>
                                          <p:attrName>style.visibility</p:attrName>
                                        </p:attrNameLst>
                                      </p:cBhvr>
                                      <p:to>
                                        <p:strVal val="visible"/>
                                      </p:to>
                                    </p:set>
                                    <p:anim calcmode="lin" valueType="num">
                                      <p:cBhvr additive="base">
                                        <p:cTn id="89" dur="500" fill="hold"/>
                                        <p:tgtEl>
                                          <p:spTgt spid="15"/>
                                        </p:tgtEl>
                                        <p:attrNameLst>
                                          <p:attrName>ppt_x</p:attrName>
                                        </p:attrNameLst>
                                      </p:cBhvr>
                                      <p:tavLst>
                                        <p:tav tm="0">
                                          <p:val>
                                            <p:strVal val="#ppt_x"/>
                                          </p:val>
                                        </p:tav>
                                        <p:tav tm="100000">
                                          <p:val>
                                            <p:strVal val="#ppt_x"/>
                                          </p:val>
                                        </p:tav>
                                      </p:tavLst>
                                    </p:anim>
                                    <p:anim calcmode="lin" valueType="num">
                                      <p:cBhvr additive="base">
                                        <p:cTn id="90" dur="500" fill="hold"/>
                                        <p:tgtEl>
                                          <p:spTgt spid="15"/>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44"/>
                                        </p:tgtEl>
                                        <p:attrNameLst>
                                          <p:attrName>style.visibility</p:attrName>
                                        </p:attrNameLst>
                                      </p:cBhvr>
                                      <p:to>
                                        <p:strVal val="visible"/>
                                      </p:to>
                                    </p:set>
                                    <p:anim calcmode="lin" valueType="num">
                                      <p:cBhvr additive="base">
                                        <p:cTn id="93" dur="500" fill="hold"/>
                                        <p:tgtEl>
                                          <p:spTgt spid="44"/>
                                        </p:tgtEl>
                                        <p:attrNameLst>
                                          <p:attrName>ppt_x</p:attrName>
                                        </p:attrNameLst>
                                      </p:cBhvr>
                                      <p:tavLst>
                                        <p:tav tm="0">
                                          <p:val>
                                            <p:strVal val="#ppt_x"/>
                                          </p:val>
                                        </p:tav>
                                        <p:tav tm="100000">
                                          <p:val>
                                            <p:strVal val="#ppt_x"/>
                                          </p:val>
                                        </p:tav>
                                      </p:tavLst>
                                    </p:anim>
                                    <p:anim calcmode="lin" valueType="num">
                                      <p:cBhvr additive="base">
                                        <p:cTn id="94"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22"/>
                                        </p:tgtEl>
                                        <p:attrNameLst>
                                          <p:attrName>style.visibility</p:attrName>
                                        </p:attrNameLst>
                                      </p:cBhvr>
                                      <p:to>
                                        <p:strVal val="visible"/>
                                      </p:to>
                                    </p:set>
                                    <p:anim calcmode="lin" valueType="num">
                                      <p:cBhvr additive="base">
                                        <p:cTn id="99" dur="500" fill="hold"/>
                                        <p:tgtEl>
                                          <p:spTgt spid="22"/>
                                        </p:tgtEl>
                                        <p:attrNameLst>
                                          <p:attrName>ppt_x</p:attrName>
                                        </p:attrNameLst>
                                      </p:cBhvr>
                                      <p:tavLst>
                                        <p:tav tm="0">
                                          <p:val>
                                            <p:strVal val="#ppt_x"/>
                                          </p:val>
                                        </p:tav>
                                        <p:tav tm="100000">
                                          <p:val>
                                            <p:strVal val="#ppt_x"/>
                                          </p:val>
                                        </p:tav>
                                      </p:tavLst>
                                    </p:anim>
                                    <p:anim calcmode="lin" valueType="num">
                                      <p:cBhvr additive="base">
                                        <p:cTn id="100" dur="500" fill="hold"/>
                                        <p:tgtEl>
                                          <p:spTgt spid="22"/>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16"/>
                                        </p:tgtEl>
                                        <p:attrNameLst>
                                          <p:attrName>style.visibility</p:attrName>
                                        </p:attrNameLst>
                                      </p:cBhvr>
                                      <p:to>
                                        <p:strVal val="visible"/>
                                      </p:to>
                                    </p:set>
                                    <p:anim calcmode="lin" valueType="num">
                                      <p:cBhvr additive="base">
                                        <p:cTn id="103" dur="500" fill="hold"/>
                                        <p:tgtEl>
                                          <p:spTgt spid="16"/>
                                        </p:tgtEl>
                                        <p:attrNameLst>
                                          <p:attrName>ppt_x</p:attrName>
                                        </p:attrNameLst>
                                      </p:cBhvr>
                                      <p:tavLst>
                                        <p:tav tm="0">
                                          <p:val>
                                            <p:strVal val="#ppt_x"/>
                                          </p:val>
                                        </p:tav>
                                        <p:tav tm="100000">
                                          <p:val>
                                            <p:strVal val="#ppt_x"/>
                                          </p:val>
                                        </p:tav>
                                      </p:tavLst>
                                    </p:anim>
                                    <p:anim calcmode="lin" valueType="num">
                                      <p:cBhvr additive="base">
                                        <p:cTn id="104" dur="500" fill="hold"/>
                                        <p:tgtEl>
                                          <p:spTgt spid="16"/>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19"/>
                                        </p:tgtEl>
                                        <p:attrNameLst>
                                          <p:attrName>style.visibility</p:attrName>
                                        </p:attrNameLst>
                                      </p:cBhvr>
                                      <p:to>
                                        <p:strVal val="visible"/>
                                      </p:to>
                                    </p:set>
                                    <p:anim calcmode="lin" valueType="num">
                                      <p:cBhvr additive="base">
                                        <p:cTn id="107" dur="500" fill="hold"/>
                                        <p:tgtEl>
                                          <p:spTgt spid="19"/>
                                        </p:tgtEl>
                                        <p:attrNameLst>
                                          <p:attrName>ppt_x</p:attrName>
                                        </p:attrNameLst>
                                      </p:cBhvr>
                                      <p:tavLst>
                                        <p:tav tm="0">
                                          <p:val>
                                            <p:strVal val="#ppt_x"/>
                                          </p:val>
                                        </p:tav>
                                        <p:tav tm="100000">
                                          <p:val>
                                            <p:strVal val="#ppt_x"/>
                                          </p:val>
                                        </p:tav>
                                      </p:tavLst>
                                    </p:anim>
                                    <p:anim calcmode="lin" valueType="num">
                                      <p:cBhvr additive="base">
                                        <p:cTn id="108" dur="500" fill="hold"/>
                                        <p:tgtEl>
                                          <p:spTgt spid="19"/>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17"/>
                                        </p:tgtEl>
                                        <p:attrNameLst>
                                          <p:attrName>style.visibility</p:attrName>
                                        </p:attrNameLst>
                                      </p:cBhvr>
                                      <p:to>
                                        <p:strVal val="visible"/>
                                      </p:to>
                                    </p:set>
                                    <p:anim calcmode="lin" valueType="num">
                                      <p:cBhvr additive="base">
                                        <p:cTn id="111" dur="500" fill="hold"/>
                                        <p:tgtEl>
                                          <p:spTgt spid="17"/>
                                        </p:tgtEl>
                                        <p:attrNameLst>
                                          <p:attrName>ppt_x</p:attrName>
                                        </p:attrNameLst>
                                      </p:cBhvr>
                                      <p:tavLst>
                                        <p:tav tm="0">
                                          <p:val>
                                            <p:strVal val="#ppt_x"/>
                                          </p:val>
                                        </p:tav>
                                        <p:tav tm="100000">
                                          <p:val>
                                            <p:strVal val="#ppt_x"/>
                                          </p:val>
                                        </p:tav>
                                      </p:tavLst>
                                    </p:anim>
                                    <p:anim calcmode="lin" valueType="num">
                                      <p:cBhvr additive="base">
                                        <p:cTn id="112" dur="500" fill="hold"/>
                                        <p:tgtEl>
                                          <p:spTgt spid="17"/>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20"/>
                                        </p:tgtEl>
                                        <p:attrNameLst>
                                          <p:attrName>style.visibility</p:attrName>
                                        </p:attrNameLst>
                                      </p:cBhvr>
                                      <p:to>
                                        <p:strVal val="visible"/>
                                      </p:to>
                                    </p:set>
                                    <p:anim calcmode="lin" valueType="num">
                                      <p:cBhvr additive="base">
                                        <p:cTn id="115" dur="500" fill="hold"/>
                                        <p:tgtEl>
                                          <p:spTgt spid="20"/>
                                        </p:tgtEl>
                                        <p:attrNameLst>
                                          <p:attrName>ppt_x</p:attrName>
                                        </p:attrNameLst>
                                      </p:cBhvr>
                                      <p:tavLst>
                                        <p:tav tm="0">
                                          <p:val>
                                            <p:strVal val="#ppt_x"/>
                                          </p:val>
                                        </p:tav>
                                        <p:tav tm="100000">
                                          <p:val>
                                            <p:strVal val="#ppt_x"/>
                                          </p:val>
                                        </p:tav>
                                      </p:tavLst>
                                    </p:anim>
                                    <p:anim calcmode="lin" valueType="num">
                                      <p:cBhvr additive="base">
                                        <p:cTn id="116" dur="500" fill="hold"/>
                                        <p:tgtEl>
                                          <p:spTgt spid="20"/>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21"/>
                                        </p:tgtEl>
                                        <p:attrNameLst>
                                          <p:attrName>style.visibility</p:attrName>
                                        </p:attrNameLst>
                                      </p:cBhvr>
                                      <p:to>
                                        <p:strVal val="visible"/>
                                      </p:to>
                                    </p:set>
                                    <p:anim calcmode="lin" valueType="num">
                                      <p:cBhvr additive="base">
                                        <p:cTn id="119" dur="500" fill="hold"/>
                                        <p:tgtEl>
                                          <p:spTgt spid="21"/>
                                        </p:tgtEl>
                                        <p:attrNameLst>
                                          <p:attrName>ppt_x</p:attrName>
                                        </p:attrNameLst>
                                      </p:cBhvr>
                                      <p:tavLst>
                                        <p:tav tm="0">
                                          <p:val>
                                            <p:strVal val="#ppt_x"/>
                                          </p:val>
                                        </p:tav>
                                        <p:tav tm="100000">
                                          <p:val>
                                            <p:strVal val="#ppt_x"/>
                                          </p:val>
                                        </p:tav>
                                      </p:tavLst>
                                    </p:anim>
                                    <p:anim calcmode="lin" valueType="num">
                                      <p:cBhvr additive="base">
                                        <p:cTn id="120" dur="500" fill="hold"/>
                                        <p:tgtEl>
                                          <p:spTgt spid="21"/>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0"/>
                                  </p:stCondLst>
                                  <p:childTnLst>
                                    <p:set>
                                      <p:cBhvr>
                                        <p:cTn id="122" dur="1" fill="hold">
                                          <p:stCondLst>
                                            <p:cond delay="0"/>
                                          </p:stCondLst>
                                        </p:cTn>
                                        <p:tgtEl>
                                          <p:spTgt spid="18"/>
                                        </p:tgtEl>
                                        <p:attrNameLst>
                                          <p:attrName>style.visibility</p:attrName>
                                        </p:attrNameLst>
                                      </p:cBhvr>
                                      <p:to>
                                        <p:strVal val="visible"/>
                                      </p:to>
                                    </p:set>
                                    <p:anim calcmode="lin" valueType="num">
                                      <p:cBhvr additive="base">
                                        <p:cTn id="123" dur="500" fill="hold"/>
                                        <p:tgtEl>
                                          <p:spTgt spid="18"/>
                                        </p:tgtEl>
                                        <p:attrNameLst>
                                          <p:attrName>ppt_x</p:attrName>
                                        </p:attrNameLst>
                                      </p:cBhvr>
                                      <p:tavLst>
                                        <p:tav tm="0">
                                          <p:val>
                                            <p:strVal val="#ppt_x"/>
                                          </p:val>
                                        </p:tav>
                                        <p:tav tm="100000">
                                          <p:val>
                                            <p:strVal val="#ppt_x"/>
                                          </p:val>
                                        </p:tav>
                                      </p:tavLst>
                                    </p:anim>
                                    <p:anim calcmode="lin" valueType="num">
                                      <p:cBhvr additive="base">
                                        <p:cTn id="124" dur="500" fill="hold"/>
                                        <p:tgtEl>
                                          <p:spTgt spid="18"/>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45"/>
                                        </p:tgtEl>
                                        <p:attrNameLst>
                                          <p:attrName>style.visibility</p:attrName>
                                        </p:attrNameLst>
                                      </p:cBhvr>
                                      <p:to>
                                        <p:strVal val="visible"/>
                                      </p:to>
                                    </p:set>
                                    <p:anim calcmode="lin" valueType="num">
                                      <p:cBhvr additive="base">
                                        <p:cTn id="127" dur="500" fill="hold"/>
                                        <p:tgtEl>
                                          <p:spTgt spid="45"/>
                                        </p:tgtEl>
                                        <p:attrNameLst>
                                          <p:attrName>ppt_x</p:attrName>
                                        </p:attrNameLst>
                                      </p:cBhvr>
                                      <p:tavLst>
                                        <p:tav tm="0">
                                          <p:val>
                                            <p:strVal val="#ppt_x"/>
                                          </p:val>
                                        </p:tav>
                                        <p:tav tm="100000">
                                          <p:val>
                                            <p:strVal val="#ppt_x"/>
                                          </p:val>
                                        </p:tav>
                                      </p:tavLst>
                                    </p:anim>
                                    <p:anim calcmode="lin" valueType="num">
                                      <p:cBhvr additive="base">
                                        <p:cTn id="128"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grpId="0" nodeType="clickEffect">
                                  <p:stCondLst>
                                    <p:cond delay="0"/>
                                  </p:stCondLst>
                                  <p:childTnLst>
                                    <p:set>
                                      <p:cBhvr>
                                        <p:cTn id="132" dur="1" fill="hold">
                                          <p:stCondLst>
                                            <p:cond delay="0"/>
                                          </p:stCondLst>
                                        </p:cTn>
                                        <p:tgtEl>
                                          <p:spTgt spid="23"/>
                                        </p:tgtEl>
                                        <p:attrNameLst>
                                          <p:attrName>style.visibility</p:attrName>
                                        </p:attrNameLst>
                                      </p:cBhvr>
                                      <p:to>
                                        <p:strVal val="visible"/>
                                      </p:to>
                                    </p:set>
                                    <p:anim calcmode="lin" valueType="num">
                                      <p:cBhvr additive="base">
                                        <p:cTn id="133" dur="500" fill="hold"/>
                                        <p:tgtEl>
                                          <p:spTgt spid="23"/>
                                        </p:tgtEl>
                                        <p:attrNameLst>
                                          <p:attrName>ppt_x</p:attrName>
                                        </p:attrNameLst>
                                      </p:cBhvr>
                                      <p:tavLst>
                                        <p:tav tm="0">
                                          <p:val>
                                            <p:strVal val="#ppt_x"/>
                                          </p:val>
                                        </p:tav>
                                        <p:tav tm="100000">
                                          <p:val>
                                            <p:strVal val="#ppt_x"/>
                                          </p:val>
                                        </p:tav>
                                      </p:tavLst>
                                    </p:anim>
                                    <p:anim calcmode="lin" valueType="num">
                                      <p:cBhvr additive="base">
                                        <p:cTn id="134" dur="500" fill="hold"/>
                                        <p:tgtEl>
                                          <p:spTgt spid="23"/>
                                        </p:tgtEl>
                                        <p:attrNameLst>
                                          <p:attrName>ppt_y</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46"/>
                                        </p:tgtEl>
                                        <p:attrNameLst>
                                          <p:attrName>style.visibility</p:attrName>
                                        </p:attrNameLst>
                                      </p:cBhvr>
                                      <p:to>
                                        <p:strVal val="visible"/>
                                      </p:to>
                                    </p:set>
                                    <p:anim calcmode="lin" valueType="num">
                                      <p:cBhvr additive="base">
                                        <p:cTn id="137" dur="500" fill="hold"/>
                                        <p:tgtEl>
                                          <p:spTgt spid="46"/>
                                        </p:tgtEl>
                                        <p:attrNameLst>
                                          <p:attrName>ppt_x</p:attrName>
                                        </p:attrNameLst>
                                      </p:cBhvr>
                                      <p:tavLst>
                                        <p:tav tm="0">
                                          <p:val>
                                            <p:strVal val="#ppt_x"/>
                                          </p:val>
                                        </p:tav>
                                        <p:tav tm="100000">
                                          <p:val>
                                            <p:strVal val="#ppt_x"/>
                                          </p:val>
                                        </p:tav>
                                      </p:tavLst>
                                    </p:anim>
                                    <p:anim calcmode="lin" valueType="num">
                                      <p:cBhvr additive="base">
                                        <p:cTn id="138"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5" grpId="0"/>
      <p:bldP spid="16" grpId="0"/>
      <p:bldP spid="18" grpId="0"/>
      <p:bldP spid="19" grpId="0"/>
      <p:bldP spid="21" grpId="0"/>
      <p:bldP spid="22" grpId="0"/>
      <p:bldP spid="23" grpId="0"/>
      <p:bldP spid="25" grpId="0"/>
      <p:bldP spid="27" grpId="0"/>
      <p:bldP spid="29" grpId="0"/>
      <p:bldP spid="30"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0" name="Rectangle 1039">
            <a:extLst>
              <a:ext uri="{FF2B5EF4-FFF2-40B4-BE49-F238E27FC236}">
                <a16:creationId xmlns:a16="http://schemas.microsoft.com/office/drawing/2014/main" id="{4613B4A9-1C7C-4729-A016-AB42D3979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F7768D2A-4D9A-4012-CA81-F162B906D2B3}"/>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l="2701"/>
          <a:stretch/>
        </p:blipFill>
        <p:spPr bwMode="auto">
          <a:xfrm>
            <a:off x="329316" y="10"/>
            <a:ext cx="11862684" cy="6857990"/>
          </a:xfrm>
          <a:custGeom>
            <a:avLst/>
            <a:gdLst/>
            <a:ahLst/>
            <a:cxnLst/>
            <a:rect l="l" t="t" r="r" b="b"/>
            <a:pathLst>
              <a:path w="11862684" h="6858000">
                <a:moveTo>
                  <a:pt x="1047342" y="0"/>
                </a:moveTo>
                <a:lnTo>
                  <a:pt x="4590463" y="0"/>
                </a:lnTo>
                <a:lnTo>
                  <a:pt x="5499874" y="0"/>
                </a:lnTo>
                <a:lnTo>
                  <a:pt x="5723425" y="0"/>
                </a:lnTo>
                <a:lnTo>
                  <a:pt x="7580390" y="0"/>
                </a:lnTo>
                <a:lnTo>
                  <a:pt x="7747884" y="0"/>
                </a:lnTo>
                <a:lnTo>
                  <a:pt x="7824084" y="0"/>
                </a:lnTo>
                <a:lnTo>
                  <a:pt x="11862684" y="0"/>
                </a:lnTo>
                <a:lnTo>
                  <a:pt x="11862684" y="6858000"/>
                </a:lnTo>
                <a:lnTo>
                  <a:pt x="7824084" y="6858000"/>
                </a:lnTo>
                <a:lnTo>
                  <a:pt x="7747884" y="6858000"/>
                </a:lnTo>
                <a:lnTo>
                  <a:pt x="7580390" y="6858000"/>
                </a:lnTo>
                <a:lnTo>
                  <a:pt x="5723425" y="6858000"/>
                </a:lnTo>
                <a:lnTo>
                  <a:pt x="5499874" y="6858000"/>
                </a:lnTo>
                <a:lnTo>
                  <a:pt x="4590463" y="6858000"/>
                </a:lnTo>
                <a:lnTo>
                  <a:pt x="1654188" y="6858000"/>
                </a:lnTo>
                <a:cubicBezTo>
                  <a:pt x="1530404" y="6786859"/>
                  <a:pt x="1412658" y="6701489"/>
                  <a:pt x="1279816" y="6658805"/>
                </a:cubicBezTo>
                <a:cubicBezTo>
                  <a:pt x="1189242" y="6630349"/>
                  <a:pt x="1101686" y="6580550"/>
                  <a:pt x="1116783" y="6431153"/>
                </a:cubicBezTo>
                <a:cubicBezTo>
                  <a:pt x="1119802" y="6388469"/>
                  <a:pt x="1095648" y="6356456"/>
                  <a:pt x="1059419" y="6367127"/>
                </a:cubicBezTo>
                <a:cubicBezTo>
                  <a:pt x="989979" y="6388469"/>
                  <a:pt x="956768" y="6327999"/>
                  <a:pt x="917520" y="6281757"/>
                </a:cubicBezTo>
                <a:cubicBezTo>
                  <a:pt x="848079" y="6199945"/>
                  <a:pt x="781658" y="6114575"/>
                  <a:pt x="669950" y="6100347"/>
                </a:cubicBezTo>
                <a:cubicBezTo>
                  <a:pt x="691084" y="6036320"/>
                  <a:pt x="727312" y="6043434"/>
                  <a:pt x="760524" y="6057663"/>
                </a:cubicBezTo>
                <a:cubicBezTo>
                  <a:pt x="848079" y="6093234"/>
                  <a:pt x="935634" y="6132361"/>
                  <a:pt x="1023188" y="6167932"/>
                </a:cubicBezTo>
                <a:cubicBezTo>
                  <a:pt x="1080552" y="6189274"/>
                  <a:pt x="1137916" y="6221287"/>
                  <a:pt x="1213395" y="6196388"/>
                </a:cubicBezTo>
                <a:cubicBezTo>
                  <a:pt x="1146974" y="6068335"/>
                  <a:pt x="1035266" y="6043434"/>
                  <a:pt x="944692" y="6004307"/>
                </a:cubicBezTo>
                <a:cubicBezTo>
                  <a:pt x="832982" y="5954508"/>
                  <a:pt x="766562" y="5862025"/>
                  <a:pt x="685045" y="5755314"/>
                </a:cubicBezTo>
                <a:cubicBezTo>
                  <a:pt x="766562" y="5726858"/>
                  <a:pt x="817887" y="5805112"/>
                  <a:pt x="884310" y="5801555"/>
                </a:cubicBezTo>
                <a:cubicBezTo>
                  <a:pt x="887328" y="5790884"/>
                  <a:pt x="893366" y="5769542"/>
                  <a:pt x="893366" y="5769542"/>
                </a:cubicBezTo>
                <a:cubicBezTo>
                  <a:pt x="784676" y="5712629"/>
                  <a:pt x="736372" y="5605917"/>
                  <a:pt x="718256" y="5474306"/>
                </a:cubicBezTo>
                <a:cubicBezTo>
                  <a:pt x="712218" y="5406721"/>
                  <a:pt x="672970" y="5385379"/>
                  <a:pt x="633720" y="5353367"/>
                </a:cubicBezTo>
                <a:cubicBezTo>
                  <a:pt x="500878" y="5243097"/>
                  <a:pt x="358980" y="5143500"/>
                  <a:pt x="247270" y="4994104"/>
                </a:cubicBezTo>
                <a:cubicBezTo>
                  <a:pt x="377094" y="5011889"/>
                  <a:pt x="479744" y="5111487"/>
                  <a:pt x="615606" y="5154171"/>
                </a:cubicBezTo>
                <a:cubicBezTo>
                  <a:pt x="506917" y="4990547"/>
                  <a:pt x="365016" y="4905177"/>
                  <a:pt x="235194" y="4805580"/>
                </a:cubicBezTo>
                <a:cubicBezTo>
                  <a:pt x="174810" y="4759339"/>
                  <a:pt x="120468" y="4702425"/>
                  <a:pt x="51026" y="4677526"/>
                </a:cubicBezTo>
                <a:cubicBezTo>
                  <a:pt x="26873" y="4670412"/>
                  <a:pt x="-15396" y="4652628"/>
                  <a:pt x="5740" y="4602828"/>
                </a:cubicBezTo>
                <a:cubicBezTo>
                  <a:pt x="23854" y="4560144"/>
                  <a:pt x="57065" y="4574373"/>
                  <a:pt x="87257" y="4585042"/>
                </a:cubicBezTo>
                <a:cubicBezTo>
                  <a:pt x="159715" y="4613499"/>
                  <a:pt x="238213" y="4613499"/>
                  <a:pt x="337844" y="4613499"/>
                </a:cubicBezTo>
                <a:cubicBezTo>
                  <a:pt x="253310" y="4478331"/>
                  <a:pt x="99332" y="4521016"/>
                  <a:pt x="26873" y="4378734"/>
                </a:cubicBezTo>
                <a:cubicBezTo>
                  <a:pt x="117448" y="4353835"/>
                  <a:pt x="186888" y="4403633"/>
                  <a:pt x="259346" y="4414305"/>
                </a:cubicBezTo>
                <a:cubicBezTo>
                  <a:pt x="325769" y="4424975"/>
                  <a:pt x="340863" y="4400076"/>
                  <a:pt x="325769" y="4321821"/>
                </a:cubicBezTo>
                <a:cubicBezTo>
                  <a:pt x="301616" y="4200882"/>
                  <a:pt x="337844" y="4140411"/>
                  <a:pt x="434458" y="4172424"/>
                </a:cubicBezTo>
                <a:cubicBezTo>
                  <a:pt x="525031" y="4204438"/>
                  <a:pt x="534089" y="4158196"/>
                  <a:pt x="509936" y="4090612"/>
                </a:cubicBezTo>
                <a:cubicBezTo>
                  <a:pt x="473706" y="3991015"/>
                  <a:pt x="512954" y="3912759"/>
                  <a:pt x="540128" y="3827390"/>
                </a:cubicBezTo>
                <a:cubicBezTo>
                  <a:pt x="582395" y="3699337"/>
                  <a:pt x="564281" y="3635309"/>
                  <a:pt x="476725" y="3539269"/>
                </a:cubicBezTo>
                <a:cubicBezTo>
                  <a:pt x="425400" y="3485914"/>
                  <a:pt x="374074" y="3439672"/>
                  <a:pt x="301616" y="3393429"/>
                </a:cubicBezTo>
                <a:cubicBezTo>
                  <a:pt x="467668" y="3368530"/>
                  <a:pt x="295577" y="3283162"/>
                  <a:pt x="352940" y="3229805"/>
                </a:cubicBezTo>
                <a:cubicBezTo>
                  <a:pt x="470686" y="3208463"/>
                  <a:pt x="564281" y="3379202"/>
                  <a:pt x="724294" y="3329402"/>
                </a:cubicBezTo>
                <a:cubicBezTo>
                  <a:pt x="531070" y="3183563"/>
                  <a:pt x="313691" y="3137322"/>
                  <a:pt x="171792" y="2941684"/>
                </a:cubicBezTo>
                <a:cubicBezTo>
                  <a:pt x="205002" y="2899000"/>
                  <a:pt x="238213" y="2941684"/>
                  <a:pt x="265385" y="2923898"/>
                </a:cubicBezTo>
                <a:cubicBezTo>
                  <a:pt x="265385" y="2913227"/>
                  <a:pt x="582395" y="2980812"/>
                  <a:pt x="600510" y="2703362"/>
                </a:cubicBezTo>
                <a:cubicBezTo>
                  <a:pt x="606548" y="2703362"/>
                  <a:pt x="612587" y="2703362"/>
                  <a:pt x="618624" y="2692689"/>
                </a:cubicBezTo>
                <a:cubicBezTo>
                  <a:pt x="651834" y="2653563"/>
                  <a:pt x="621644" y="2561080"/>
                  <a:pt x="675988" y="2553965"/>
                </a:cubicBezTo>
                <a:cubicBezTo>
                  <a:pt x="736372" y="2546851"/>
                  <a:pt x="793735" y="2514837"/>
                  <a:pt x="857136" y="2532623"/>
                </a:cubicBezTo>
                <a:cubicBezTo>
                  <a:pt x="905443" y="2546851"/>
                  <a:pt x="956768" y="2564636"/>
                  <a:pt x="1008094" y="2564636"/>
                </a:cubicBezTo>
                <a:cubicBezTo>
                  <a:pt x="1062438" y="2564636"/>
                  <a:pt x="1137916" y="2685576"/>
                  <a:pt x="1171128" y="2525509"/>
                </a:cubicBezTo>
                <a:cubicBezTo>
                  <a:pt x="1171128" y="2518395"/>
                  <a:pt x="1264720" y="2536181"/>
                  <a:pt x="1316045" y="2543294"/>
                </a:cubicBezTo>
                <a:cubicBezTo>
                  <a:pt x="1358314" y="2550408"/>
                  <a:pt x="1409640" y="2582422"/>
                  <a:pt x="1439830" y="2518395"/>
                </a:cubicBezTo>
                <a:cubicBezTo>
                  <a:pt x="1454926" y="2479267"/>
                  <a:pt x="1382466" y="2408126"/>
                  <a:pt x="1319065" y="2401012"/>
                </a:cubicBezTo>
                <a:cubicBezTo>
                  <a:pt x="1261702" y="2393898"/>
                  <a:pt x="1204338" y="2386784"/>
                  <a:pt x="1149994" y="2401012"/>
                </a:cubicBezTo>
                <a:cubicBezTo>
                  <a:pt x="1083572" y="2418796"/>
                  <a:pt x="1047342" y="2390340"/>
                  <a:pt x="1029227" y="2326314"/>
                </a:cubicBezTo>
                <a:cubicBezTo>
                  <a:pt x="1008094" y="2258731"/>
                  <a:pt x="968844" y="2223159"/>
                  <a:pt x="914500" y="2191146"/>
                </a:cubicBezTo>
                <a:cubicBezTo>
                  <a:pt x="781658" y="2112891"/>
                  <a:pt x="654854" y="2020407"/>
                  <a:pt x="509936" y="1974165"/>
                </a:cubicBezTo>
                <a:cubicBezTo>
                  <a:pt x="482764" y="1967051"/>
                  <a:pt x="449553" y="1952823"/>
                  <a:pt x="437476" y="1892353"/>
                </a:cubicBezTo>
                <a:cubicBezTo>
                  <a:pt x="829964" y="1984836"/>
                  <a:pt x="1186222" y="2223159"/>
                  <a:pt x="1590788" y="2208931"/>
                </a:cubicBezTo>
                <a:cubicBezTo>
                  <a:pt x="1482098" y="2134233"/>
                  <a:pt x="1352276" y="2130676"/>
                  <a:pt x="1234528" y="2077320"/>
                </a:cubicBezTo>
                <a:cubicBezTo>
                  <a:pt x="1319065" y="2038192"/>
                  <a:pt x="1397562" y="2080877"/>
                  <a:pt x="1476060" y="2102219"/>
                </a:cubicBezTo>
                <a:cubicBezTo>
                  <a:pt x="1542482" y="2120004"/>
                  <a:pt x="1602864" y="2123562"/>
                  <a:pt x="1608902" y="2013292"/>
                </a:cubicBezTo>
                <a:cubicBezTo>
                  <a:pt x="1608902" y="2002622"/>
                  <a:pt x="1608902" y="1995507"/>
                  <a:pt x="1608902" y="1984836"/>
                </a:cubicBezTo>
                <a:cubicBezTo>
                  <a:pt x="1584749" y="1938595"/>
                  <a:pt x="1551538" y="1917252"/>
                  <a:pt x="1509271" y="1903025"/>
                </a:cubicBezTo>
                <a:cubicBezTo>
                  <a:pt x="1485118" y="1895910"/>
                  <a:pt x="1451907" y="1881683"/>
                  <a:pt x="1451907" y="1849668"/>
                </a:cubicBezTo>
                <a:cubicBezTo>
                  <a:pt x="1454926" y="1728729"/>
                  <a:pt x="1373409" y="1693158"/>
                  <a:pt x="1294912" y="1657587"/>
                </a:cubicBezTo>
                <a:cubicBezTo>
                  <a:pt x="1337180" y="1597117"/>
                  <a:pt x="1373409" y="1639802"/>
                  <a:pt x="1406620" y="1636245"/>
                </a:cubicBezTo>
                <a:cubicBezTo>
                  <a:pt x="1427754" y="1632688"/>
                  <a:pt x="1448887" y="1629132"/>
                  <a:pt x="1448887" y="1597117"/>
                </a:cubicBezTo>
                <a:cubicBezTo>
                  <a:pt x="1448887" y="1572219"/>
                  <a:pt x="1439830" y="1540204"/>
                  <a:pt x="1418696" y="1540204"/>
                </a:cubicBezTo>
                <a:cubicBezTo>
                  <a:pt x="1285854" y="1536647"/>
                  <a:pt x="1210375" y="1365909"/>
                  <a:pt x="1071494" y="1365909"/>
                </a:cubicBezTo>
                <a:cubicBezTo>
                  <a:pt x="986960" y="1365909"/>
                  <a:pt x="1113764" y="1269868"/>
                  <a:pt x="1044324" y="1230741"/>
                </a:cubicBezTo>
                <a:cubicBezTo>
                  <a:pt x="1029227" y="1220069"/>
                  <a:pt x="1086591" y="1205842"/>
                  <a:pt x="1110744" y="1209399"/>
                </a:cubicBezTo>
                <a:cubicBezTo>
                  <a:pt x="1134897" y="1212955"/>
                  <a:pt x="1156032" y="1237855"/>
                  <a:pt x="1186222" y="1220069"/>
                </a:cubicBezTo>
                <a:cubicBezTo>
                  <a:pt x="1201318" y="1156043"/>
                  <a:pt x="1162069" y="1131144"/>
                  <a:pt x="1125840" y="1113358"/>
                </a:cubicBezTo>
                <a:cubicBezTo>
                  <a:pt x="1047342" y="1070674"/>
                  <a:pt x="968844" y="1020875"/>
                  <a:pt x="881290" y="1006647"/>
                </a:cubicBezTo>
                <a:cubicBezTo>
                  <a:pt x="851099" y="1003089"/>
                  <a:pt x="832982" y="985305"/>
                  <a:pt x="836002" y="949734"/>
                </a:cubicBezTo>
                <a:cubicBezTo>
                  <a:pt x="842040" y="903491"/>
                  <a:pt x="872232" y="917720"/>
                  <a:pt x="896385" y="921277"/>
                </a:cubicBezTo>
                <a:cubicBezTo>
                  <a:pt x="911482" y="924835"/>
                  <a:pt x="926577" y="935506"/>
                  <a:pt x="941672" y="910606"/>
                </a:cubicBezTo>
                <a:cubicBezTo>
                  <a:pt x="588434" y="658055"/>
                  <a:pt x="401247" y="672284"/>
                  <a:pt x="5740" y="465975"/>
                </a:cubicBezTo>
                <a:cubicBezTo>
                  <a:pt x="93294" y="426847"/>
                  <a:pt x="156696" y="455303"/>
                  <a:pt x="217079" y="462417"/>
                </a:cubicBezTo>
                <a:cubicBezTo>
                  <a:pt x="368036" y="480203"/>
                  <a:pt x="274442" y="512216"/>
                  <a:pt x="425400" y="533558"/>
                </a:cubicBezTo>
                <a:cubicBezTo>
                  <a:pt x="497860" y="544229"/>
                  <a:pt x="564281" y="579800"/>
                  <a:pt x="645798" y="522887"/>
                </a:cubicBezTo>
                <a:cubicBezTo>
                  <a:pt x="700142" y="483759"/>
                  <a:pt x="787696" y="526444"/>
                  <a:pt x="854118" y="558458"/>
                </a:cubicBezTo>
                <a:cubicBezTo>
                  <a:pt x="908462" y="586915"/>
                  <a:pt x="962806" y="594028"/>
                  <a:pt x="1035266" y="558458"/>
                </a:cubicBezTo>
                <a:cubicBezTo>
                  <a:pt x="968844" y="537116"/>
                  <a:pt x="917520" y="519330"/>
                  <a:pt x="866193" y="505101"/>
                </a:cubicBezTo>
                <a:cubicBezTo>
                  <a:pt x="823926" y="494431"/>
                  <a:pt x="799772" y="469532"/>
                  <a:pt x="802792" y="416176"/>
                </a:cubicBezTo>
                <a:cubicBezTo>
                  <a:pt x="802792" y="387720"/>
                  <a:pt x="793735" y="348592"/>
                  <a:pt x="823926" y="334364"/>
                </a:cubicBezTo>
                <a:cubicBezTo>
                  <a:pt x="848079" y="320135"/>
                  <a:pt x="881290" y="334364"/>
                  <a:pt x="893366" y="359262"/>
                </a:cubicBezTo>
                <a:cubicBezTo>
                  <a:pt x="908462" y="405504"/>
                  <a:pt x="923557" y="448189"/>
                  <a:pt x="974883" y="451747"/>
                </a:cubicBezTo>
                <a:cubicBezTo>
                  <a:pt x="1044324" y="458860"/>
                  <a:pt x="1005074" y="430405"/>
                  <a:pt x="992998" y="394834"/>
                </a:cubicBezTo>
                <a:cubicBezTo>
                  <a:pt x="980921" y="355706"/>
                  <a:pt x="1017152" y="345034"/>
                  <a:pt x="1041304" y="352148"/>
                </a:cubicBezTo>
                <a:cubicBezTo>
                  <a:pt x="1131878" y="384162"/>
                  <a:pt x="1225472" y="327250"/>
                  <a:pt x="1319065" y="373491"/>
                </a:cubicBezTo>
                <a:cubicBezTo>
                  <a:pt x="1294912" y="259665"/>
                  <a:pt x="1243586" y="209867"/>
                  <a:pt x="1134897" y="192082"/>
                </a:cubicBezTo>
                <a:cubicBezTo>
                  <a:pt x="1095648" y="188525"/>
                  <a:pt x="1053380" y="195638"/>
                  <a:pt x="1017152" y="163625"/>
                </a:cubicBezTo>
                <a:cubicBezTo>
                  <a:pt x="996016" y="145839"/>
                  <a:pt x="974883" y="124497"/>
                  <a:pt x="989979" y="88927"/>
                </a:cubicBezTo>
                <a:cubicBezTo>
                  <a:pt x="999036" y="64027"/>
                  <a:pt x="1023188" y="64027"/>
                  <a:pt x="1044324" y="71141"/>
                </a:cubicBezTo>
                <a:cubicBezTo>
                  <a:pt x="1131878" y="110269"/>
                  <a:pt x="1225472" y="120941"/>
                  <a:pt x="1316045" y="135168"/>
                </a:cubicBezTo>
                <a:cubicBezTo>
                  <a:pt x="1331142" y="138725"/>
                  <a:pt x="1346237" y="145839"/>
                  <a:pt x="1361334" y="110269"/>
                </a:cubicBezTo>
                <a:cubicBezTo>
                  <a:pt x="1255664" y="78255"/>
                  <a:pt x="1153012" y="35571"/>
                  <a:pt x="1047342" y="0"/>
                </a:cubicBezTo>
                <a:close/>
              </a:path>
            </a:pathLst>
          </a:cu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7AC569E8-DAA5-AD48-9BC0-BE3C3FFA21B4}"/>
              </a:ext>
            </a:extLst>
          </p:cNvPr>
          <p:cNvSpPr>
            <a:spLocks noGrp="1"/>
          </p:cNvSpPr>
          <p:nvPr>
            <p:ph type="dt" sz="half" idx="10"/>
          </p:nvPr>
        </p:nvSpPr>
        <p:spPr>
          <a:xfrm>
            <a:off x="1828800" y="6356350"/>
            <a:ext cx="2743200" cy="365125"/>
          </a:xfrm>
        </p:spPr>
        <p:txBody>
          <a:bodyPr vert="horz" lIns="91440" tIns="45720" rIns="91440" bIns="45720" rtlCol="0" anchor="ctr">
            <a:normAutofit/>
          </a:bodyPr>
          <a:lstStyle/>
          <a:p>
            <a:pPr>
              <a:spcAft>
                <a:spcPts val="600"/>
              </a:spcAft>
            </a:pPr>
            <a:r>
              <a:rPr lang="en-US">
                <a:solidFill>
                  <a:srgbClr val="FFFFFF"/>
                </a:solidFill>
              </a:rPr>
              <a:t>25/10/2024</a:t>
            </a:r>
          </a:p>
        </p:txBody>
      </p:sp>
    </p:spTree>
    <p:extLst>
      <p:ext uri="{BB962C8B-B14F-4D97-AF65-F5344CB8AC3E}">
        <p14:creationId xmlns:p14="http://schemas.microsoft.com/office/powerpoint/2010/main" val="27444781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20" name="Rectangle 411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22" name="Freeform: Shape 412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24" name="Rectangle 412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6" name="Rectangle 412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8" name="Freeform: Shape 412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Date Placeholder 3">
            <a:extLst>
              <a:ext uri="{FF2B5EF4-FFF2-40B4-BE49-F238E27FC236}">
                <a16:creationId xmlns:a16="http://schemas.microsoft.com/office/drawing/2014/main" id="{D1F3F890-F7AA-4D8D-3893-BA488AB520A7}"/>
              </a:ext>
            </a:extLst>
          </p:cNvPr>
          <p:cNvSpPr>
            <a:spLocks noGrp="1"/>
          </p:cNvSpPr>
          <p:nvPr>
            <p:ph type="dt" sz="half" idx="10"/>
          </p:nvPr>
        </p:nvSpPr>
        <p:spPr>
          <a:xfrm>
            <a:off x="643467" y="6356350"/>
            <a:ext cx="2743200" cy="365125"/>
          </a:xfrm>
        </p:spPr>
        <p:txBody>
          <a:bodyPr vert="horz" lIns="91440" tIns="45720" rIns="91440" bIns="45720" rtlCol="0" anchor="ctr">
            <a:normAutofit/>
          </a:bodyPr>
          <a:lstStyle/>
          <a:p>
            <a:pPr>
              <a:spcAft>
                <a:spcPts val="600"/>
              </a:spcAft>
            </a:pPr>
            <a:r>
              <a:rPr lang="en-US">
                <a:solidFill>
                  <a:schemeClr val="tx1">
                    <a:tint val="75000"/>
                  </a:schemeClr>
                </a:solidFill>
              </a:rPr>
              <a:t>25/10/2024</a:t>
            </a:r>
          </a:p>
        </p:txBody>
      </p:sp>
      <p:sp>
        <p:nvSpPr>
          <p:cNvPr id="5" name="Slide Number Placeholder 4">
            <a:extLst>
              <a:ext uri="{FF2B5EF4-FFF2-40B4-BE49-F238E27FC236}">
                <a16:creationId xmlns:a16="http://schemas.microsoft.com/office/drawing/2014/main" id="{49D1D50E-268B-FE06-74E2-430FE4854605}"/>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8A4A499-8921-495D-800B-45F50E9E62BB}" type="slidenum">
              <a:rPr lang="en-US" smtClean="0">
                <a:solidFill>
                  <a:schemeClr val="tx1">
                    <a:tint val="75000"/>
                  </a:schemeClr>
                </a:solidFill>
              </a:rPr>
              <a:pPr>
                <a:spcAft>
                  <a:spcPts val="600"/>
                </a:spcAft>
              </a:pPr>
              <a:t>37</a:t>
            </a:fld>
            <a:endParaRPr lang="en-US">
              <a:solidFill>
                <a:schemeClr val="tx1">
                  <a:tint val="75000"/>
                </a:schemeClr>
              </a:solidFill>
            </a:endParaRPr>
          </a:p>
        </p:txBody>
      </p:sp>
      <p:sp>
        <p:nvSpPr>
          <p:cNvPr id="4130" name="Isosceles Triangle 412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B1B35B06-BE94-B08E-38FC-9C760C91B64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07704" y="643467"/>
            <a:ext cx="7893397"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132" name="Isosceles Triangle 413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4893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19325F53-AAA2-F465-C4EF-A549D74A52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3634" y="0"/>
            <a:ext cx="7623173" cy="4938437"/>
          </a:xfrm>
          <a:prstGeom prst="rect">
            <a:avLst/>
          </a:prstGeom>
        </p:spPr>
      </p:pic>
      <p:sp>
        <p:nvSpPr>
          <p:cNvPr id="7" name="TextBox 6">
            <a:extLst>
              <a:ext uri="{FF2B5EF4-FFF2-40B4-BE49-F238E27FC236}">
                <a16:creationId xmlns:a16="http://schemas.microsoft.com/office/drawing/2014/main" id="{138A8EC7-FF59-52E7-55FF-5990C5439683}"/>
              </a:ext>
            </a:extLst>
          </p:cNvPr>
          <p:cNvSpPr txBox="1"/>
          <p:nvPr/>
        </p:nvSpPr>
        <p:spPr>
          <a:xfrm>
            <a:off x="0" y="815355"/>
            <a:ext cx="4983736" cy="923330"/>
          </a:xfrm>
          <a:prstGeom prst="rect">
            <a:avLst/>
          </a:prstGeom>
          <a:noFill/>
        </p:spPr>
        <p:txBody>
          <a:bodyPr wrap="square" rtlCol="0">
            <a:spAutoFit/>
          </a:bodyPr>
          <a:lstStyle/>
          <a:p>
            <a:r>
              <a:rPr lang="en-US" dirty="0">
                <a:solidFill>
                  <a:schemeClr val="accent1">
                    <a:lumMod val="75000"/>
                  </a:schemeClr>
                </a:solidFill>
              </a:rPr>
              <a:t>1. </a:t>
            </a:r>
            <a:r>
              <a:rPr lang="en-US" u="sng" dirty="0">
                <a:solidFill>
                  <a:schemeClr val="accent1">
                    <a:lumMod val="75000"/>
                  </a:schemeClr>
                </a:solidFill>
              </a:rPr>
              <a:t>Header:</a:t>
            </a:r>
          </a:p>
          <a:p>
            <a:pPr lvl="1"/>
            <a:r>
              <a:rPr lang="en-US" dirty="0">
                <a:solidFill>
                  <a:schemeClr val="accent1">
                    <a:lumMod val="75000"/>
                  </a:schemeClr>
                </a:solidFill>
              </a:rPr>
              <a:t>It contains the details of the transaction</a:t>
            </a:r>
          </a:p>
          <a:p>
            <a:pPr lvl="1"/>
            <a:r>
              <a:rPr lang="en-US" dirty="0">
                <a:solidFill>
                  <a:schemeClr val="accent1">
                    <a:lumMod val="75000"/>
                  </a:schemeClr>
                </a:solidFill>
              </a:rPr>
              <a:t>And customers data. </a:t>
            </a:r>
            <a:endParaRPr lang="en-AE" dirty="0">
              <a:solidFill>
                <a:schemeClr val="accent1">
                  <a:lumMod val="75000"/>
                </a:schemeClr>
              </a:solidFill>
            </a:endParaRPr>
          </a:p>
        </p:txBody>
      </p:sp>
      <p:sp>
        <p:nvSpPr>
          <p:cNvPr id="9" name="TextBox 8">
            <a:extLst>
              <a:ext uri="{FF2B5EF4-FFF2-40B4-BE49-F238E27FC236}">
                <a16:creationId xmlns:a16="http://schemas.microsoft.com/office/drawing/2014/main" id="{87317BEE-0489-8841-9CDC-F3818012C8A2}"/>
              </a:ext>
            </a:extLst>
          </p:cNvPr>
          <p:cNvSpPr txBox="1"/>
          <p:nvPr/>
        </p:nvSpPr>
        <p:spPr>
          <a:xfrm>
            <a:off x="0" y="2092375"/>
            <a:ext cx="4477898" cy="923330"/>
          </a:xfrm>
          <a:prstGeom prst="rect">
            <a:avLst/>
          </a:prstGeom>
          <a:noFill/>
        </p:spPr>
        <p:txBody>
          <a:bodyPr wrap="square" rtlCol="0">
            <a:spAutoFit/>
          </a:bodyPr>
          <a:lstStyle/>
          <a:p>
            <a:r>
              <a:rPr lang="en-US" dirty="0">
                <a:solidFill>
                  <a:schemeClr val="accent1">
                    <a:lumMod val="75000"/>
                  </a:schemeClr>
                </a:solidFill>
              </a:rPr>
              <a:t>2. </a:t>
            </a:r>
            <a:r>
              <a:rPr lang="en-US" u="sng" dirty="0">
                <a:solidFill>
                  <a:schemeClr val="accent1">
                    <a:lumMod val="75000"/>
                  </a:schemeClr>
                </a:solidFill>
              </a:rPr>
              <a:t>Line Items</a:t>
            </a:r>
            <a:r>
              <a:rPr lang="en-US" dirty="0">
                <a:solidFill>
                  <a:schemeClr val="accent1">
                    <a:lumMod val="75000"/>
                  </a:schemeClr>
                </a:solidFill>
              </a:rPr>
              <a:t>:</a:t>
            </a:r>
          </a:p>
          <a:p>
            <a:pPr lvl="1"/>
            <a:r>
              <a:rPr lang="en-US" dirty="0">
                <a:solidFill>
                  <a:schemeClr val="accent1">
                    <a:lumMod val="75000"/>
                  </a:schemeClr>
                </a:solidFill>
              </a:rPr>
              <a:t>A window to put the items details in</a:t>
            </a:r>
          </a:p>
          <a:p>
            <a:pPr lvl="1"/>
            <a:r>
              <a:rPr lang="en-US" dirty="0">
                <a:solidFill>
                  <a:schemeClr val="accent1">
                    <a:lumMod val="75000"/>
                  </a:schemeClr>
                </a:solidFill>
              </a:rPr>
              <a:t>( description, UOM, Quantity, price,…)</a:t>
            </a:r>
            <a:endParaRPr lang="en-AE" dirty="0">
              <a:solidFill>
                <a:schemeClr val="accent1">
                  <a:lumMod val="75000"/>
                </a:schemeClr>
              </a:solidFill>
            </a:endParaRPr>
          </a:p>
        </p:txBody>
      </p:sp>
      <p:sp>
        <p:nvSpPr>
          <p:cNvPr id="10" name="Rectangle 9">
            <a:extLst>
              <a:ext uri="{FF2B5EF4-FFF2-40B4-BE49-F238E27FC236}">
                <a16:creationId xmlns:a16="http://schemas.microsoft.com/office/drawing/2014/main" id="{168F7050-E5AA-818E-7860-255C33B372BE}"/>
              </a:ext>
            </a:extLst>
          </p:cNvPr>
          <p:cNvSpPr/>
          <p:nvPr/>
        </p:nvSpPr>
        <p:spPr>
          <a:xfrm>
            <a:off x="4523362" y="4649821"/>
            <a:ext cx="1235412" cy="26916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1" name="Arrow: Right 10">
            <a:extLst>
              <a:ext uri="{FF2B5EF4-FFF2-40B4-BE49-F238E27FC236}">
                <a16:creationId xmlns:a16="http://schemas.microsoft.com/office/drawing/2014/main" id="{8974E389-10C7-89A7-EE8F-F67A55C1E431}"/>
              </a:ext>
            </a:extLst>
          </p:cNvPr>
          <p:cNvSpPr/>
          <p:nvPr/>
        </p:nvSpPr>
        <p:spPr>
          <a:xfrm>
            <a:off x="3542488" y="4655988"/>
            <a:ext cx="941962" cy="2691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2" name="TextBox 11">
            <a:extLst>
              <a:ext uri="{FF2B5EF4-FFF2-40B4-BE49-F238E27FC236}">
                <a16:creationId xmlns:a16="http://schemas.microsoft.com/office/drawing/2014/main" id="{0955B573-853A-3B6D-8B01-4318B9156AD8}"/>
              </a:ext>
            </a:extLst>
          </p:cNvPr>
          <p:cNvSpPr txBox="1"/>
          <p:nvPr/>
        </p:nvSpPr>
        <p:spPr>
          <a:xfrm>
            <a:off x="126460" y="155980"/>
            <a:ext cx="3454940" cy="369332"/>
          </a:xfrm>
          <a:prstGeom prst="rect">
            <a:avLst/>
          </a:prstGeom>
          <a:noFill/>
        </p:spPr>
        <p:txBody>
          <a:bodyPr wrap="square" rtlCol="0">
            <a:spAutoFit/>
          </a:bodyPr>
          <a:lstStyle/>
          <a:p>
            <a:r>
              <a:rPr lang="en-US" dirty="0">
                <a:solidFill>
                  <a:schemeClr val="accent1">
                    <a:lumMod val="75000"/>
                  </a:schemeClr>
                </a:solidFill>
              </a:rPr>
              <a:t>It Contains:</a:t>
            </a:r>
            <a:endParaRPr lang="en-AE" dirty="0">
              <a:solidFill>
                <a:schemeClr val="accent1">
                  <a:lumMod val="75000"/>
                </a:schemeClr>
              </a:solidFill>
            </a:endParaRPr>
          </a:p>
        </p:txBody>
      </p:sp>
      <p:pic>
        <p:nvPicPr>
          <p:cNvPr id="14" name="Picture 13" descr="A screenshot of a computer&#10;&#10;Description automatically generated">
            <a:extLst>
              <a:ext uri="{FF2B5EF4-FFF2-40B4-BE49-F238E27FC236}">
                <a16:creationId xmlns:a16="http://schemas.microsoft.com/office/drawing/2014/main" id="{BE5ECFB1-8A9A-053F-9795-1D5DB80356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0186" y="385621"/>
            <a:ext cx="7655599" cy="4552816"/>
          </a:xfrm>
          <a:prstGeom prst="rect">
            <a:avLst/>
          </a:prstGeom>
        </p:spPr>
      </p:pic>
      <p:sp>
        <p:nvSpPr>
          <p:cNvPr id="15" name="TextBox 14">
            <a:extLst>
              <a:ext uri="{FF2B5EF4-FFF2-40B4-BE49-F238E27FC236}">
                <a16:creationId xmlns:a16="http://schemas.microsoft.com/office/drawing/2014/main" id="{4A8797E9-585B-84C6-5593-C31E4F622A6D}"/>
              </a:ext>
            </a:extLst>
          </p:cNvPr>
          <p:cNvSpPr txBox="1"/>
          <p:nvPr/>
        </p:nvSpPr>
        <p:spPr>
          <a:xfrm>
            <a:off x="466531" y="3160556"/>
            <a:ext cx="3774860" cy="923330"/>
          </a:xfrm>
          <a:prstGeom prst="rect">
            <a:avLst/>
          </a:prstGeom>
          <a:noFill/>
        </p:spPr>
        <p:txBody>
          <a:bodyPr wrap="square" rtlCol="0">
            <a:spAutoFit/>
          </a:bodyPr>
          <a:lstStyle/>
          <a:p>
            <a:r>
              <a:rPr lang="en-US" dirty="0">
                <a:solidFill>
                  <a:schemeClr val="accent1">
                    <a:lumMod val="75000"/>
                  </a:schemeClr>
                </a:solidFill>
              </a:rPr>
              <a:t>Distribution:</a:t>
            </a:r>
          </a:p>
          <a:p>
            <a:r>
              <a:rPr lang="en-US" dirty="0">
                <a:solidFill>
                  <a:schemeClr val="accent1">
                    <a:lumMod val="75000"/>
                  </a:schemeClr>
                </a:solidFill>
              </a:rPr>
              <a:t>S</a:t>
            </a:r>
            <a:r>
              <a:rPr lang="en-AE" dirty="0">
                <a:solidFill>
                  <a:schemeClr val="accent1">
                    <a:lumMod val="75000"/>
                  </a:schemeClr>
                </a:solidFill>
              </a:rPr>
              <a:t>how the Revenue Account that used in the Journal.</a:t>
            </a:r>
          </a:p>
        </p:txBody>
      </p:sp>
      <p:sp>
        <p:nvSpPr>
          <p:cNvPr id="16" name="Rectangle 15">
            <a:extLst>
              <a:ext uri="{FF2B5EF4-FFF2-40B4-BE49-F238E27FC236}">
                <a16:creationId xmlns:a16="http://schemas.microsoft.com/office/drawing/2014/main" id="{14BA302B-535B-0D5F-7041-FEA9AD8C66F8}"/>
              </a:ext>
            </a:extLst>
          </p:cNvPr>
          <p:cNvSpPr/>
          <p:nvPr/>
        </p:nvSpPr>
        <p:spPr>
          <a:xfrm>
            <a:off x="9116008" y="4077479"/>
            <a:ext cx="1306286" cy="22393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7" name="Arrow: Right 16">
            <a:extLst>
              <a:ext uri="{FF2B5EF4-FFF2-40B4-BE49-F238E27FC236}">
                <a16:creationId xmlns:a16="http://schemas.microsoft.com/office/drawing/2014/main" id="{4B6B63B8-D674-E02C-AA17-693327E0F43F}"/>
              </a:ext>
            </a:extLst>
          </p:cNvPr>
          <p:cNvSpPr/>
          <p:nvPr/>
        </p:nvSpPr>
        <p:spPr>
          <a:xfrm>
            <a:off x="8210939" y="4037231"/>
            <a:ext cx="802433" cy="2921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8" name="TextBox 17">
            <a:extLst>
              <a:ext uri="{FF2B5EF4-FFF2-40B4-BE49-F238E27FC236}">
                <a16:creationId xmlns:a16="http://schemas.microsoft.com/office/drawing/2014/main" id="{B1F39391-3157-2384-F6E4-04ECF371DF22}"/>
              </a:ext>
            </a:extLst>
          </p:cNvPr>
          <p:cNvSpPr txBox="1"/>
          <p:nvPr/>
        </p:nvSpPr>
        <p:spPr>
          <a:xfrm>
            <a:off x="466531" y="4394718"/>
            <a:ext cx="3498979" cy="923330"/>
          </a:xfrm>
          <a:prstGeom prst="rect">
            <a:avLst/>
          </a:prstGeom>
          <a:noFill/>
        </p:spPr>
        <p:txBody>
          <a:bodyPr wrap="square" rtlCol="0">
            <a:spAutoFit/>
          </a:bodyPr>
          <a:lstStyle/>
          <a:p>
            <a:r>
              <a:rPr lang="en-US" dirty="0">
                <a:solidFill>
                  <a:schemeClr val="accent1">
                    <a:lumMod val="75000"/>
                  </a:schemeClr>
                </a:solidFill>
              </a:rPr>
              <a:t>Tax:</a:t>
            </a:r>
          </a:p>
          <a:p>
            <a:r>
              <a:rPr lang="en-US" dirty="0">
                <a:solidFill>
                  <a:schemeClr val="accent1">
                    <a:lumMod val="75000"/>
                  </a:schemeClr>
                </a:solidFill>
              </a:rPr>
              <a:t>Shows the Tax Applied to the Transaction.</a:t>
            </a:r>
          </a:p>
        </p:txBody>
      </p:sp>
      <p:sp>
        <p:nvSpPr>
          <p:cNvPr id="19" name="Rectangle 18">
            <a:extLst>
              <a:ext uri="{FF2B5EF4-FFF2-40B4-BE49-F238E27FC236}">
                <a16:creationId xmlns:a16="http://schemas.microsoft.com/office/drawing/2014/main" id="{1BCC8C08-F9D5-87EA-7786-26ED8D937CAF}"/>
              </a:ext>
            </a:extLst>
          </p:cNvPr>
          <p:cNvSpPr/>
          <p:nvPr/>
        </p:nvSpPr>
        <p:spPr>
          <a:xfrm>
            <a:off x="4698857" y="4083886"/>
            <a:ext cx="1235412" cy="2175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20" name="Arrow: Right 19">
            <a:extLst>
              <a:ext uri="{FF2B5EF4-FFF2-40B4-BE49-F238E27FC236}">
                <a16:creationId xmlns:a16="http://schemas.microsoft.com/office/drawing/2014/main" id="{8539B425-16A7-C189-E9AB-62F81D139C11}"/>
              </a:ext>
            </a:extLst>
          </p:cNvPr>
          <p:cNvSpPr/>
          <p:nvPr/>
        </p:nvSpPr>
        <p:spPr>
          <a:xfrm>
            <a:off x="3943738" y="4064430"/>
            <a:ext cx="717795" cy="2369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8" name="Date Placeholder 7">
            <a:extLst>
              <a:ext uri="{FF2B5EF4-FFF2-40B4-BE49-F238E27FC236}">
                <a16:creationId xmlns:a16="http://schemas.microsoft.com/office/drawing/2014/main" id="{78CB9877-3BE1-A90B-28E8-C264276731C9}"/>
              </a:ext>
            </a:extLst>
          </p:cNvPr>
          <p:cNvSpPr>
            <a:spLocks noGrp="1"/>
          </p:cNvSpPr>
          <p:nvPr>
            <p:ph type="dt" sz="half" idx="10"/>
          </p:nvPr>
        </p:nvSpPr>
        <p:spPr/>
        <p:txBody>
          <a:bodyPr/>
          <a:lstStyle/>
          <a:p>
            <a:r>
              <a:rPr lang="en-US"/>
              <a:t>25/10/2024</a:t>
            </a:r>
            <a:endParaRPr lang="en-AE"/>
          </a:p>
        </p:txBody>
      </p:sp>
      <p:sp>
        <p:nvSpPr>
          <p:cNvPr id="13" name="Slide Number Placeholder 12">
            <a:extLst>
              <a:ext uri="{FF2B5EF4-FFF2-40B4-BE49-F238E27FC236}">
                <a16:creationId xmlns:a16="http://schemas.microsoft.com/office/drawing/2014/main" id="{7E2DD4C9-EA97-4796-E5B3-44B18013A03C}"/>
              </a:ext>
            </a:extLst>
          </p:cNvPr>
          <p:cNvSpPr>
            <a:spLocks noGrp="1"/>
          </p:cNvSpPr>
          <p:nvPr>
            <p:ph type="sldNum" sz="quarter" idx="12"/>
          </p:nvPr>
        </p:nvSpPr>
        <p:spPr/>
        <p:txBody>
          <a:bodyPr/>
          <a:lstStyle/>
          <a:p>
            <a:fld id="{58A4A499-8921-495D-800B-45F50E9E62BB}" type="slidenum">
              <a:rPr lang="en-AE" smtClean="0"/>
              <a:t>4</a:t>
            </a:fld>
            <a:endParaRPr lang="en-AE"/>
          </a:p>
        </p:txBody>
      </p:sp>
    </p:spTree>
    <p:extLst>
      <p:ext uri="{BB962C8B-B14F-4D97-AF65-F5344CB8AC3E}">
        <p14:creationId xmlns:p14="http://schemas.microsoft.com/office/powerpoint/2010/main" val="747409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par>
                                <p:cTn id="12" presetID="14" presetClass="entr" presetSubtype="1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randombar(horizontal)">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randombar(horizontal)">
                                      <p:cBhvr>
                                        <p:cTn id="27" dur="750"/>
                                        <p:tgtEl>
                                          <p:spTgt spid="9"/>
                                        </p:tgtEl>
                                      </p:cBhvr>
                                    </p:animEffect>
                                  </p:childTnLst>
                                </p:cTn>
                              </p:par>
                              <p:par>
                                <p:cTn id="28" presetID="14" presetClass="entr" presetSubtype="1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randombar(horizontal)">
                                      <p:cBhvr>
                                        <p:cTn id="30" dur="750"/>
                                        <p:tgtEl>
                                          <p:spTgt spid="14"/>
                                        </p:tgtEl>
                                      </p:cBhvr>
                                    </p:animEffect>
                                  </p:childTnLst>
                                </p:cTn>
                              </p:par>
                              <p:par>
                                <p:cTn id="31" presetID="1" presetClass="exit" presetSubtype="0" fill="hold" grpId="1" nodeType="withEffect">
                                  <p:stCondLst>
                                    <p:cond delay="0"/>
                                  </p:stCondLst>
                                  <p:childTnLst>
                                    <p:set>
                                      <p:cBhvr>
                                        <p:cTn id="32" dur="1" fill="hold">
                                          <p:stCondLst>
                                            <p:cond delay="0"/>
                                          </p:stCondLst>
                                        </p:cTn>
                                        <p:tgtEl>
                                          <p:spTgt spid="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16"/>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17"/>
                                        </p:tgtEl>
                                        <p:attrNameLst>
                                          <p:attrName>style.visibility</p:attrName>
                                        </p:attrNameLst>
                                      </p:cBhvr>
                                      <p:to>
                                        <p:strVal val="hidden"/>
                                      </p:to>
                                    </p:set>
                                  </p:childTnLst>
                                </p:cTn>
                              </p:par>
                              <p:par>
                                <p:cTn id="50" presetID="1"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animBg="1"/>
      <p:bldP spid="11" grpId="0" animBg="1"/>
      <p:bldP spid="11" grpId="1" animBg="1"/>
      <p:bldP spid="12" grpId="0"/>
      <p:bldP spid="15" grpId="0"/>
      <p:bldP spid="16" grpId="0" animBg="1"/>
      <p:bldP spid="16" grpId="1" animBg="1"/>
      <p:bldP spid="17" grpId="0" animBg="1"/>
      <p:bldP spid="17" grpId="1" animBg="1"/>
      <p:bldP spid="18" grpId="0"/>
      <p:bldP spid="19" grpId="0" animBg="1"/>
      <p:bldP spid="2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F0A39B-3DF6-75DB-5F7A-55AC837C57FC}"/>
              </a:ext>
            </a:extLst>
          </p:cNvPr>
          <p:cNvSpPr txBox="1"/>
          <p:nvPr/>
        </p:nvSpPr>
        <p:spPr>
          <a:xfrm>
            <a:off x="0" y="130628"/>
            <a:ext cx="5355772" cy="369332"/>
          </a:xfrm>
          <a:prstGeom prst="rect">
            <a:avLst/>
          </a:prstGeom>
          <a:noFill/>
        </p:spPr>
        <p:txBody>
          <a:bodyPr wrap="square" rtlCol="0">
            <a:spAutoFit/>
          </a:bodyPr>
          <a:lstStyle/>
          <a:p>
            <a:pPr marL="285750" indent="-285750">
              <a:buFont typeface="Wingdings" panose="05000000000000000000" pitchFamily="2" charset="2"/>
              <a:buChar char="Ø"/>
            </a:pPr>
            <a:r>
              <a:rPr lang="en-US" b="1" dirty="0">
                <a:solidFill>
                  <a:schemeClr val="accent1">
                    <a:lumMod val="75000"/>
                  </a:schemeClr>
                </a:solidFill>
              </a:rPr>
              <a:t>Steps to enter a transactions:</a:t>
            </a:r>
          </a:p>
        </p:txBody>
      </p:sp>
      <p:sp>
        <p:nvSpPr>
          <p:cNvPr id="6" name="TextBox 5">
            <a:extLst>
              <a:ext uri="{FF2B5EF4-FFF2-40B4-BE49-F238E27FC236}">
                <a16:creationId xmlns:a16="http://schemas.microsoft.com/office/drawing/2014/main" id="{F0D9FF33-1FC8-05A9-844F-3514BE487945}"/>
              </a:ext>
            </a:extLst>
          </p:cNvPr>
          <p:cNvSpPr txBox="1"/>
          <p:nvPr/>
        </p:nvSpPr>
        <p:spPr>
          <a:xfrm>
            <a:off x="214604" y="544582"/>
            <a:ext cx="6083560" cy="369332"/>
          </a:xfrm>
          <a:prstGeom prst="rect">
            <a:avLst/>
          </a:prstGeom>
          <a:noFill/>
        </p:spPr>
        <p:txBody>
          <a:bodyPr wrap="square" rtlCol="0">
            <a:spAutoFit/>
          </a:bodyPr>
          <a:lstStyle/>
          <a:p>
            <a:r>
              <a:rPr lang="en-US" dirty="0">
                <a:solidFill>
                  <a:schemeClr val="accent1">
                    <a:lumMod val="75000"/>
                  </a:schemeClr>
                </a:solidFill>
              </a:rPr>
              <a:t>1. open the pass as previous ( transactions       transactions)</a:t>
            </a:r>
            <a:endParaRPr lang="en-AE" dirty="0">
              <a:solidFill>
                <a:schemeClr val="accent1">
                  <a:lumMod val="75000"/>
                </a:schemeClr>
              </a:solidFill>
            </a:endParaRPr>
          </a:p>
        </p:txBody>
      </p:sp>
      <p:cxnSp>
        <p:nvCxnSpPr>
          <p:cNvPr id="8" name="Straight Arrow Connector 7">
            <a:extLst>
              <a:ext uri="{FF2B5EF4-FFF2-40B4-BE49-F238E27FC236}">
                <a16:creationId xmlns:a16="http://schemas.microsoft.com/office/drawing/2014/main" id="{DB7B0365-C344-739F-708D-F63BE8402E6B}"/>
              </a:ext>
            </a:extLst>
          </p:cNvPr>
          <p:cNvCxnSpPr>
            <a:cxnSpLocks/>
          </p:cNvCxnSpPr>
          <p:nvPr/>
        </p:nvCxnSpPr>
        <p:spPr>
          <a:xfrm>
            <a:off x="4506685" y="746450"/>
            <a:ext cx="31724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A243C6A8-6357-C3F8-7CDE-A33089A666CB}"/>
              </a:ext>
            </a:extLst>
          </p:cNvPr>
          <p:cNvSpPr txBox="1"/>
          <p:nvPr/>
        </p:nvSpPr>
        <p:spPr>
          <a:xfrm>
            <a:off x="214604" y="911880"/>
            <a:ext cx="3461657" cy="369332"/>
          </a:xfrm>
          <a:prstGeom prst="rect">
            <a:avLst/>
          </a:prstGeom>
          <a:noFill/>
        </p:spPr>
        <p:txBody>
          <a:bodyPr wrap="square" rtlCol="0">
            <a:spAutoFit/>
          </a:bodyPr>
          <a:lstStyle/>
          <a:p>
            <a:r>
              <a:rPr lang="en-US" dirty="0">
                <a:solidFill>
                  <a:schemeClr val="accent1">
                    <a:lumMod val="75000"/>
                  </a:schemeClr>
                </a:solidFill>
              </a:rPr>
              <a:t>2. Choose the customer's name </a:t>
            </a:r>
            <a:endParaRPr lang="en-AE" dirty="0">
              <a:solidFill>
                <a:schemeClr val="accent1">
                  <a:lumMod val="75000"/>
                </a:schemeClr>
              </a:solidFill>
            </a:endParaRPr>
          </a:p>
        </p:txBody>
      </p:sp>
      <p:pic>
        <p:nvPicPr>
          <p:cNvPr id="12" name="Picture 11" descr="A screenshot of a computer&#10;&#10;Description automatically generated">
            <a:extLst>
              <a:ext uri="{FF2B5EF4-FFF2-40B4-BE49-F238E27FC236}">
                <a16:creationId xmlns:a16="http://schemas.microsoft.com/office/drawing/2014/main" id="{596E5242-4C0C-2BD8-F281-E798B3AEE7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8383" y="900029"/>
            <a:ext cx="8173617" cy="4884395"/>
          </a:xfrm>
          <a:prstGeom prst="rect">
            <a:avLst/>
          </a:prstGeom>
        </p:spPr>
      </p:pic>
      <p:sp>
        <p:nvSpPr>
          <p:cNvPr id="13" name="Arrow: Right 12">
            <a:extLst>
              <a:ext uri="{FF2B5EF4-FFF2-40B4-BE49-F238E27FC236}">
                <a16:creationId xmlns:a16="http://schemas.microsoft.com/office/drawing/2014/main" id="{8F7866B2-E403-1D3F-DB04-D1B97BDFD1BF}"/>
              </a:ext>
            </a:extLst>
          </p:cNvPr>
          <p:cNvSpPr/>
          <p:nvPr/>
        </p:nvSpPr>
        <p:spPr>
          <a:xfrm>
            <a:off x="6363476" y="2836503"/>
            <a:ext cx="363894" cy="1772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4" name="TextBox 13">
            <a:extLst>
              <a:ext uri="{FF2B5EF4-FFF2-40B4-BE49-F238E27FC236}">
                <a16:creationId xmlns:a16="http://schemas.microsoft.com/office/drawing/2014/main" id="{491DD32E-DEF8-0E65-7274-1713FF85BBCA}"/>
              </a:ext>
            </a:extLst>
          </p:cNvPr>
          <p:cNvSpPr txBox="1"/>
          <p:nvPr/>
        </p:nvSpPr>
        <p:spPr>
          <a:xfrm>
            <a:off x="1101025" y="1194713"/>
            <a:ext cx="3234612" cy="338554"/>
          </a:xfrm>
          <a:prstGeom prst="rect">
            <a:avLst/>
          </a:prstGeom>
          <a:noFill/>
        </p:spPr>
        <p:txBody>
          <a:bodyPr wrap="square" rtlCol="0">
            <a:spAutoFit/>
          </a:bodyPr>
          <a:lstStyle/>
          <a:p>
            <a:r>
              <a:rPr lang="en-US" sz="1600" dirty="0">
                <a:solidFill>
                  <a:schemeClr val="accent1">
                    <a:lumMod val="75000"/>
                  </a:schemeClr>
                </a:solidFill>
              </a:rPr>
              <a:t>(RZ CUSTOMER 1 as an Example)</a:t>
            </a:r>
            <a:endParaRPr lang="en-AE" sz="1600" dirty="0">
              <a:solidFill>
                <a:schemeClr val="accent1">
                  <a:lumMod val="75000"/>
                </a:schemeClr>
              </a:solidFill>
            </a:endParaRPr>
          </a:p>
        </p:txBody>
      </p:sp>
      <p:pic>
        <p:nvPicPr>
          <p:cNvPr id="16" name="Picture 15" descr="A screenshot of a computer&#10;&#10;Description automatically generated">
            <a:extLst>
              <a:ext uri="{FF2B5EF4-FFF2-40B4-BE49-F238E27FC236}">
                <a16:creationId xmlns:a16="http://schemas.microsoft.com/office/drawing/2014/main" id="{F71EBD41-BC95-879B-12D0-F5D32AD93F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8748" y="2062557"/>
            <a:ext cx="5698545" cy="3628561"/>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721F5234-5AE7-1376-44C9-00FB6CFFE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6378" y="900029"/>
            <a:ext cx="8145622" cy="4884395"/>
          </a:xfrm>
          <a:prstGeom prst="rect">
            <a:avLst/>
          </a:prstGeom>
        </p:spPr>
      </p:pic>
      <p:sp>
        <p:nvSpPr>
          <p:cNvPr id="19" name="TextBox 18">
            <a:extLst>
              <a:ext uri="{FF2B5EF4-FFF2-40B4-BE49-F238E27FC236}">
                <a16:creationId xmlns:a16="http://schemas.microsoft.com/office/drawing/2014/main" id="{1F4FB2CC-F935-B2C5-0B08-0BE3B8E1D407}"/>
              </a:ext>
            </a:extLst>
          </p:cNvPr>
          <p:cNvSpPr txBox="1"/>
          <p:nvPr/>
        </p:nvSpPr>
        <p:spPr>
          <a:xfrm>
            <a:off x="214604" y="1466852"/>
            <a:ext cx="3554963" cy="615553"/>
          </a:xfrm>
          <a:prstGeom prst="rect">
            <a:avLst/>
          </a:prstGeom>
          <a:noFill/>
        </p:spPr>
        <p:txBody>
          <a:bodyPr wrap="square" rtlCol="0">
            <a:spAutoFit/>
          </a:bodyPr>
          <a:lstStyle/>
          <a:p>
            <a:r>
              <a:rPr lang="en-US" dirty="0">
                <a:solidFill>
                  <a:schemeClr val="accent1">
                    <a:lumMod val="75000"/>
                  </a:schemeClr>
                </a:solidFill>
              </a:rPr>
              <a:t>3. Open Line Items</a:t>
            </a:r>
          </a:p>
          <a:p>
            <a:pPr lvl="2"/>
            <a:r>
              <a:rPr lang="en-US" sz="1600" dirty="0">
                <a:solidFill>
                  <a:schemeClr val="accent1">
                    <a:lumMod val="75000"/>
                  </a:schemeClr>
                </a:solidFill>
              </a:rPr>
              <a:t>(and enter the items’ data)</a:t>
            </a:r>
            <a:endParaRPr lang="en-AE" sz="1600" dirty="0">
              <a:solidFill>
                <a:schemeClr val="accent1">
                  <a:lumMod val="75000"/>
                </a:schemeClr>
              </a:solidFill>
            </a:endParaRPr>
          </a:p>
        </p:txBody>
      </p:sp>
      <p:sp>
        <p:nvSpPr>
          <p:cNvPr id="20" name="Rectangle 19">
            <a:extLst>
              <a:ext uri="{FF2B5EF4-FFF2-40B4-BE49-F238E27FC236}">
                <a16:creationId xmlns:a16="http://schemas.microsoft.com/office/drawing/2014/main" id="{42CC65C3-9171-231B-FAEC-792FC52FCDF6}"/>
              </a:ext>
            </a:extLst>
          </p:cNvPr>
          <p:cNvSpPr/>
          <p:nvPr/>
        </p:nvSpPr>
        <p:spPr>
          <a:xfrm>
            <a:off x="4152122" y="5505061"/>
            <a:ext cx="1091682" cy="27936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21" name="Arrow: Right 20">
            <a:extLst>
              <a:ext uri="{FF2B5EF4-FFF2-40B4-BE49-F238E27FC236}">
                <a16:creationId xmlns:a16="http://schemas.microsoft.com/office/drawing/2014/main" id="{FEAD95A3-73BD-4400-FE3C-2DA45D8DC587}"/>
              </a:ext>
            </a:extLst>
          </p:cNvPr>
          <p:cNvSpPr/>
          <p:nvPr/>
        </p:nvSpPr>
        <p:spPr>
          <a:xfrm>
            <a:off x="3367415" y="5505061"/>
            <a:ext cx="697623" cy="2793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23" name="Picture 22" descr="A screenshot of a computer&#10;&#10;Description automatically generated">
            <a:extLst>
              <a:ext uri="{FF2B5EF4-FFF2-40B4-BE49-F238E27FC236}">
                <a16:creationId xmlns:a16="http://schemas.microsoft.com/office/drawing/2014/main" id="{0868B910-7D89-7FA6-897C-C8D4C38F43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93033" y="1724829"/>
            <a:ext cx="7809706" cy="4694634"/>
          </a:xfrm>
          <a:prstGeom prst="rect">
            <a:avLst/>
          </a:prstGeom>
        </p:spPr>
      </p:pic>
      <p:sp>
        <p:nvSpPr>
          <p:cNvPr id="24" name="TextBox 23">
            <a:extLst>
              <a:ext uri="{FF2B5EF4-FFF2-40B4-BE49-F238E27FC236}">
                <a16:creationId xmlns:a16="http://schemas.microsoft.com/office/drawing/2014/main" id="{B8A38202-8485-3806-2A92-A9D15DA6EB8D}"/>
              </a:ext>
            </a:extLst>
          </p:cNvPr>
          <p:cNvSpPr txBox="1"/>
          <p:nvPr/>
        </p:nvSpPr>
        <p:spPr>
          <a:xfrm>
            <a:off x="214604" y="2108977"/>
            <a:ext cx="4121033" cy="615553"/>
          </a:xfrm>
          <a:prstGeom prst="rect">
            <a:avLst/>
          </a:prstGeom>
          <a:noFill/>
        </p:spPr>
        <p:txBody>
          <a:bodyPr wrap="square" rtlCol="0">
            <a:spAutoFit/>
          </a:bodyPr>
          <a:lstStyle/>
          <a:p>
            <a:r>
              <a:rPr lang="en-US" dirty="0">
                <a:solidFill>
                  <a:schemeClr val="accent1">
                    <a:lumMod val="75000"/>
                  </a:schemeClr>
                </a:solidFill>
              </a:rPr>
              <a:t>*Open Distributions</a:t>
            </a:r>
          </a:p>
          <a:p>
            <a:pPr lvl="2"/>
            <a:r>
              <a:rPr lang="en-US" sz="1600" dirty="0">
                <a:solidFill>
                  <a:schemeClr val="accent1">
                    <a:lumMod val="75000"/>
                  </a:schemeClr>
                </a:solidFill>
              </a:rPr>
              <a:t>(to view the Revenue Account) </a:t>
            </a:r>
            <a:endParaRPr lang="en-AE" sz="1600" dirty="0">
              <a:solidFill>
                <a:schemeClr val="accent1">
                  <a:lumMod val="75000"/>
                </a:schemeClr>
              </a:solidFill>
            </a:endParaRPr>
          </a:p>
        </p:txBody>
      </p:sp>
      <p:sp>
        <p:nvSpPr>
          <p:cNvPr id="25" name="Rectangle 24">
            <a:extLst>
              <a:ext uri="{FF2B5EF4-FFF2-40B4-BE49-F238E27FC236}">
                <a16:creationId xmlns:a16="http://schemas.microsoft.com/office/drawing/2014/main" id="{6115A5E7-06C9-7BE9-F1D8-3A2452A02215}"/>
              </a:ext>
            </a:extLst>
          </p:cNvPr>
          <p:cNvSpPr/>
          <p:nvPr/>
        </p:nvSpPr>
        <p:spPr>
          <a:xfrm>
            <a:off x="9022701" y="5562686"/>
            <a:ext cx="923732" cy="22173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26" name="Arrow: Right 25">
            <a:extLst>
              <a:ext uri="{FF2B5EF4-FFF2-40B4-BE49-F238E27FC236}">
                <a16:creationId xmlns:a16="http://schemas.microsoft.com/office/drawing/2014/main" id="{8AD5B573-1EE1-548B-1F6C-98F0EF74EEF6}"/>
              </a:ext>
            </a:extLst>
          </p:cNvPr>
          <p:cNvSpPr/>
          <p:nvPr/>
        </p:nvSpPr>
        <p:spPr>
          <a:xfrm>
            <a:off x="8285584" y="5533051"/>
            <a:ext cx="681134" cy="2793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28" name="Picture 27" descr="A screenshot of a computer&#10;&#10;Description automatically generated">
            <a:extLst>
              <a:ext uri="{FF2B5EF4-FFF2-40B4-BE49-F238E27FC236}">
                <a16:creationId xmlns:a16="http://schemas.microsoft.com/office/drawing/2014/main" id="{0107C987-F153-98E7-869C-AA2C4E0A7F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4921" y="1678120"/>
            <a:ext cx="8104086" cy="4741343"/>
          </a:xfrm>
          <a:prstGeom prst="rect">
            <a:avLst/>
          </a:prstGeom>
        </p:spPr>
      </p:pic>
      <p:pic>
        <p:nvPicPr>
          <p:cNvPr id="35" name="Picture 34" descr="A screenshot of a computer&#10;&#10;Description automatically generated">
            <a:extLst>
              <a:ext uri="{FF2B5EF4-FFF2-40B4-BE49-F238E27FC236}">
                <a16:creationId xmlns:a16="http://schemas.microsoft.com/office/drawing/2014/main" id="{5786EF90-70F0-E834-11B8-4F5DB19E79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46933" y="1211971"/>
            <a:ext cx="8073573" cy="5207492"/>
          </a:xfrm>
          <a:prstGeom prst="rect">
            <a:avLst/>
          </a:prstGeom>
        </p:spPr>
      </p:pic>
      <p:sp>
        <p:nvSpPr>
          <p:cNvPr id="36" name="TextBox 35">
            <a:extLst>
              <a:ext uri="{FF2B5EF4-FFF2-40B4-BE49-F238E27FC236}">
                <a16:creationId xmlns:a16="http://schemas.microsoft.com/office/drawing/2014/main" id="{C4C2EF83-9D64-63C0-126A-9065ECFF8CF5}"/>
              </a:ext>
            </a:extLst>
          </p:cNvPr>
          <p:cNvSpPr txBox="1"/>
          <p:nvPr/>
        </p:nvSpPr>
        <p:spPr>
          <a:xfrm>
            <a:off x="214604" y="2724530"/>
            <a:ext cx="4206262" cy="892552"/>
          </a:xfrm>
          <a:prstGeom prst="rect">
            <a:avLst/>
          </a:prstGeom>
          <a:noFill/>
        </p:spPr>
        <p:txBody>
          <a:bodyPr wrap="square" rtlCol="0">
            <a:spAutoFit/>
          </a:bodyPr>
          <a:lstStyle/>
          <a:p>
            <a:r>
              <a:rPr lang="en-US" dirty="0">
                <a:solidFill>
                  <a:schemeClr val="accent1">
                    <a:lumMod val="75000"/>
                  </a:schemeClr>
                </a:solidFill>
              </a:rPr>
              <a:t>*Open Tax</a:t>
            </a:r>
          </a:p>
          <a:p>
            <a:pPr lvl="2"/>
            <a:r>
              <a:rPr lang="en-US" sz="1600" dirty="0">
                <a:solidFill>
                  <a:schemeClr val="accent1">
                    <a:lumMod val="75000"/>
                  </a:schemeClr>
                </a:solidFill>
              </a:rPr>
              <a:t>(to view the tax applied on the bill)</a:t>
            </a:r>
            <a:endParaRPr lang="en-AE" sz="1600" dirty="0">
              <a:solidFill>
                <a:schemeClr val="accent1">
                  <a:lumMod val="75000"/>
                </a:schemeClr>
              </a:solidFill>
            </a:endParaRPr>
          </a:p>
          <a:p>
            <a:endParaRPr lang="en-AE" dirty="0">
              <a:solidFill>
                <a:schemeClr val="accent1">
                  <a:lumMod val="75000"/>
                </a:schemeClr>
              </a:solidFill>
            </a:endParaRPr>
          </a:p>
        </p:txBody>
      </p:sp>
      <p:sp>
        <p:nvSpPr>
          <p:cNvPr id="37" name="Rectangle 36">
            <a:extLst>
              <a:ext uri="{FF2B5EF4-FFF2-40B4-BE49-F238E27FC236}">
                <a16:creationId xmlns:a16="http://schemas.microsoft.com/office/drawing/2014/main" id="{36F68F09-7823-75FA-20FB-DDFE5AF1D5AE}"/>
              </a:ext>
            </a:extLst>
          </p:cNvPr>
          <p:cNvSpPr/>
          <p:nvPr/>
        </p:nvSpPr>
        <p:spPr>
          <a:xfrm>
            <a:off x="4560326" y="5455662"/>
            <a:ext cx="652976" cy="2340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38" name="Arrow: Left 37">
            <a:extLst>
              <a:ext uri="{FF2B5EF4-FFF2-40B4-BE49-F238E27FC236}">
                <a16:creationId xmlns:a16="http://schemas.microsoft.com/office/drawing/2014/main" id="{B5D2DAAC-B046-8E66-2076-0E77C7F8165C}"/>
              </a:ext>
            </a:extLst>
          </p:cNvPr>
          <p:cNvSpPr/>
          <p:nvPr/>
        </p:nvSpPr>
        <p:spPr>
          <a:xfrm>
            <a:off x="5286641" y="5486399"/>
            <a:ext cx="403445" cy="23405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40" name="Picture 39" descr="A screenshot of a computer&#10;&#10;Description automatically generated">
            <a:extLst>
              <a:ext uri="{FF2B5EF4-FFF2-40B4-BE49-F238E27FC236}">
                <a16:creationId xmlns:a16="http://schemas.microsoft.com/office/drawing/2014/main" id="{1AC1984A-6A96-CCBF-77EB-6EBB18C4560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52123" y="1944124"/>
            <a:ext cx="7652452" cy="4475339"/>
          </a:xfrm>
          <a:prstGeom prst="rect">
            <a:avLst/>
          </a:prstGeom>
        </p:spPr>
      </p:pic>
      <p:sp>
        <p:nvSpPr>
          <p:cNvPr id="41" name="TextBox 40">
            <a:extLst>
              <a:ext uri="{FF2B5EF4-FFF2-40B4-BE49-F238E27FC236}">
                <a16:creationId xmlns:a16="http://schemas.microsoft.com/office/drawing/2014/main" id="{8584CC6E-1F9F-881C-DDC6-29864F327915}"/>
              </a:ext>
            </a:extLst>
          </p:cNvPr>
          <p:cNvSpPr txBox="1"/>
          <p:nvPr/>
        </p:nvSpPr>
        <p:spPr>
          <a:xfrm>
            <a:off x="214604" y="3429000"/>
            <a:ext cx="3023119" cy="369332"/>
          </a:xfrm>
          <a:prstGeom prst="rect">
            <a:avLst/>
          </a:prstGeom>
          <a:noFill/>
        </p:spPr>
        <p:txBody>
          <a:bodyPr wrap="square" rtlCol="0">
            <a:spAutoFit/>
          </a:bodyPr>
          <a:lstStyle/>
          <a:p>
            <a:r>
              <a:rPr lang="en-US" dirty="0">
                <a:solidFill>
                  <a:schemeClr val="accent1">
                    <a:lumMod val="75000"/>
                  </a:schemeClr>
                </a:solidFill>
              </a:rPr>
              <a:t>4. Save the transaction</a:t>
            </a:r>
            <a:endParaRPr lang="en-AE" dirty="0">
              <a:solidFill>
                <a:schemeClr val="accent1">
                  <a:lumMod val="75000"/>
                </a:schemeClr>
              </a:solidFill>
            </a:endParaRPr>
          </a:p>
        </p:txBody>
      </p:sp>
      <p:sp>
        <p:nvSpPr>
          <p:cNvPr id="42" name="Arrow: Right 41">
            <a:extLst>
              <a:ext uri="{FF2B5EF4-FFF2-40B4-BE49-F238E27FC236}">
                <a16:creationId xmlns:a16="http://schemas.microsoft.com/office/drawing/2014/main" id="{0892CF4D-9541-5596-290B-DAEECBCDB80F}"/>
              </a:ext>
            </a:extLst>
          </p:cNvPr>
          <p:cNvSpPr/>
          <p:nvPr/>
        </p:nvSpPr>
        <p:spPr>
          <a:xfrm>
            <a:off x="4102266" y="1012657"/>
            <a:ext cx="489901" cy="27230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43" name="Star: 7 Points 42">
            <a:extLst>
              <a:ext uri="{FF2B5EF4-FFF2-40B4-BE49-F238E27FC236}">
                <a16:creationId xmlns:a16="http://schemas.microsoft.com/office/drawing/2014/main" id="{CB9974A9-DD68-D3E8-7AA9-1AFE27D64E25}"/>
              </a:ext>
            </a:extLst>
          </p:cNvPr>
          <p:cNvSpPr/>
          <p:nvPr/>
        </p:nvSpPr>
        <p:spPr>
          <a:xfrm>
            <a:off x="4601496" y="990859"/>
            <a:ext cx="308846" cy="287587"/>
          </a:xfrm>
          <a:prstGeom prst="star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4" name="Date Placeholder 3">
            <a:extLst>
              <a:ext uri="{FF2B5EF4-FFF2-40B4-BE49-F238E27FC236}">
                <a16:creationId xmlns:a16="http://schemas.microsoft.com/office/drawing/2014/main" id="{228E7850-9C26-1BF4-1145-338F6B32D9C6}"/>
              </a:ext>
            </a:extLst>
          </p:cNvPr>
          <p:cNvSpPr>
            <a:spLocks noGrp="1"/>
          </p:cNvSpPr>
          <p:nvPr>
            <p:ph type="dt" sz="half" idx="10"/>
          </p:nvPr>
        </p:nvSpPr>
        <p:spPr/>
        <p:txBody>
          <a:bodyPr/>
          <a:lstStyle/>
          <a:p>
            <a:r>
              <a:rPr lang="en-US"/>
              <a:t>25/10/2024</a:t>
            </a:r>
            <a:endParaRPr lang="en-AE"/>
          </a:p>
        </p:txBody>
      </p:sp>
      <p:sp>
        <p:nvSpPr>
          <p:cNvPr id="7" name="Slide Number Placeholder 6">
            <a:extLst>
              <a:ext uri="{FF2B5EF4-FFF2-40B4-BE49-F238E27FC236}">
                <a16:creationId xmlns:a16="http://schemas.microsoft.com/office/drawing/2014/main" id="{C8928ECB-881C-E300-F9DF-CCFD367532B1}"/>
              </a:ext>
            </a:extLst>
          </p:cNvPr>
          <p:cNvSpPr>
            <a:spLocks noGrp="1"/>
          </p:cNvSpPr>
          <p:nvPr>
            <p:ph type="sldNum" sz="quarter" idx="12"/>
          </p:nvPr>
        </p:nvSpPr>
        <p:spPr/>
        <p:txBody>
          <a:bodyPr/>
          <a:lstStyle/>
          <a:p>
            <a:fld id="{58A4A499-8921-495D-800B-45F50E9E62BB}" type="slidenum">
              <a:rPr lang="en-AE" smtClean="0"/>
              <a:t>5</a:t>
            </a:fld>
            <a:endParaRPr lang="en-AE"/>
          </a:p>
        </p:txBody>
      </p:sp>
    </p:spTree>
    <p:extLst>
      <p:ext uri="{BB962C8B-B14F-4D97-AF65-F5344CB8AC3E}">
        <p14:creationId xmlns:p14="http://schemas.microsoft.com/office/powerpoint/2010/main" val="337605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fill="hold"/>
                                        <p:tgtEl>
                                          <p:spTgt spid="14"/>
                                        </p:tgtEl>
                                        <p:attrNameLst>
                                          <p:attrName>ppt_x</p:attrName>
                                        </p:attrNameLst>
                                      </p:cBhvr>
                                      <p:tavLst>
                                        <p:tav tm="0">
                                          <p:val>
                                            <p:strVal val="#ppt_x"/>
                                          </p:val>
                                        </p:tav>
                                        <p:tav tm="100000">
                                          <p:val>
                                            <p:strVal val="#ppt_x"/>
                                          </p:val>
                                        </p:tav>
                                      </p:tavLst>
                                    </p:anim>
                                    <p:anim calcmode="lin" valueType="num">
                                      <p:cBhvr additive="base">
                                        <p:cTn id="31" dur="500" fill="hold"/>
                                        <p:tgtEl>
                                          <p:spTgt spid="14"/>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ppt_x"/>
                                          </p:val>
                                        </p:tav>
                                        <p:tav tm="100000">
                                          <p:val>
                                            <p:strVal val="#ppt_x"/>
                                          </p:val>
                                        </p:tav>
                                      </p:tavLst>
                                    </p:anim>
                                    <p:anim calcmode="lin" valueType="num">
                                      <p:cBhvr additive="base">
                                        <p:cTn id="3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23"/>
                                        </p:tgtEl>
                                        <p:attrNameLst>
                                          <p:attrName>style.visibility</p:attrName>
                                        </p:attrNameLst>
                                      </p:cBhvr>
                                      <p:to>
                                        <p:strVal val="visible"/>
                                      </p:to>
                                    </p:set>
                                  </p:childTnLst>
                                </p:cTn>
                              </p:par>
                              <p:par>
                                <p:cTn id="56" presetID="1" presetClass="exit" presetSubtype="0" fill="hold" grpId="1" nodeType="withEffect">
                                  <p:stCondLst>
                                    <p:cond delay="0"/>
                                  </p:stCondLst>
                                  <p:childTnLst>
                                    <p:set>
                                      <p:cBhvr>
                                        <p:cTn id="57" dur="1" fill="hold">
                                          <p:stCondLst>
                                            <p:cond delay="0"/>
                                          </p:stCondLst>
                                        </p:cTn>
                                        <p:tgtEl>
                                          <p:spTgt spid="21"/>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500"/>
                                        <p:tgtEl>
                                          <p:spTgt spid="24"/>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fade">
                                      <p:cBhvr>
                                        <p:cTn id="77" dur="500"/>
                                        <p:tgtEl>
                                          <p:spTgt spid="38"/>
                                        </p:tgtEl>
                                      </p:cBhvr>
                                    </p:animEffect>
                                  </p:childTnLst>
                                </p:cTn>
                              </p:par>
                              <p:par>
                                <p:cTn id="78" presetID="10" presetClass="entr" presetSubtype="0" fill="hold" nodeType="withEffect">
                                  <p:stCondLst>
                                    <p:cond delay="0"/>
                                  </p:stCondLst>
                                  <p:childTnLst>
                                    <p:set>
                                      <p:cBhvr>
                                        <p:cTn id="79" dur="1" fill="hold">
                                          <p:stCondLst>
                                            <p:cond delay="0"/>
                                          </p:stCondLst>
                                        </p:cTn>
                                        <p:tgtEl>
                                          <p:spTgt spid="35"/>
                                        </p:tgtEl>
                                        <p:attrNameLst>
                                          <p:attrName>style.visibility</p:attrName>
                                        </p:attrNameLst>
                                      </p:cBhvr>
                                      <p:to>
                                        <p:strVal val="visible"/>
                                      </p:to>
                                    </p:set>
                                    <p:animEffect transition="in" filter="fade">
                                      <p:cBhvr>
                                        <p:cTn id="80" dur="500"/>
                                        <p:tgtEl>
                                          <p:spTgt spid="3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7"/>
                                        </p:tgtEl>
                                        <p:attrNameLst>
                                          <p:attrName>style.visibility</p:attrName>
                                        </p:attrNameLst>
                                      </p:cBhvr>
                                      <p:to>
                                        <p:strVal val="visible"/>
                                      </p:to>
                                    </p:set>
                                    <p:animEffect transition="in" filter="fade">
                                      <p:cBhvr>
                                        <p:cTn id="83" dur="500"/>
                                        <p:tgtEl>
                                          <p:spTgt spid="37"/>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fade">
                                      <p:cBhvr>
                                        <p:cTn id="86" dur="500"/>
                                        <p:tgtEl>
                                          <p:spTgt spid="36"/>
                                        </p:tgtEl>
                                      </p:cBhvr>
                                    </p:animEffec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4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21" presetClass="entr" presetSubtype="1" fill="hold" grpId="0" nodeType="clickEffect">
                                  <p:stCondLst>
                                    <p:cond delay="0"/>
                                  </p:stCondLst>
                                  <p:childTnLst>
                                    <p:set>
                                      <p:cBhvr>
                                        <p:cTn id="94" dur="1" fill="hold">
                                          <p:stCondLst>
                                            <p:cond delay="0"/>
                                          </p:stCondLst>
                                        </p:cTn>
                                        <p:tgtEl>
                                          <p:spTgt spid="43"/>
                                        </p:tgtEl>
                                        <p:attrNameLst>
                                          <p:attrName>style.visibility</p:attrName>
                                        </p:attrNameLst>
                                      </p:cBhvr>
                                      <p:to>
                                        <p:strVal val="visible"/>
                                      </p:to>
                                    </p:set>
                                    <p:animEffect transition="in" filter="wheel(1)">
                                      <p:cBhvr>
                                        <p:cTn id="95" dur="2000"/>
                                        <p:tgtEl>
                                          <p:spTgt spid="43"/>
                                        </p:tgtEl>
                                      </p:cBhvr>
                                    </p:animEffect>
                                  </p:childTnLst>
                                </p:cTn>
                              </p:par>
                              <p:par>
                                <p:cTn id="96" presetID="21" presetClass="entr" presetSubtype="1" fill="hold" grpId="0" nodeType="withEffect">
                                  <p:stCondLst>
                                    <p:cond delay="0"/>
                                  </p:stCondLst>
                                  <p:childTnLst>
                                    <p:set>
                                      <p:cBhvr>
                                        <p:cTn id="97" dur="1" fill="hold">
                                          <p:stCondLst>
                                            <p:cond delay="0"/>
                                          </p:stCondLst>
                                        </p:cTn>
                                        <p:tgtEl>
                                          <p:spTgt spid="42"/>
                                        </p:tgtEl>
                                        <p:attrNameLst>
                                          <p:attrName>style.visibility</p:attrName>
                                        </p:attrNameLst>
                                      </p:cBhvr>
                                      <p:to>
                                        <p:strVal val="visible"/>
                                      </p:to>
                                    </p:set>
                                    <p:animEffect transition="in" filter="wheel(1)">
                                      <p:cBhvr>
                                        <p:cTn id="98" dur="2000"/>
                                        <p:tgtEl>
                                          <p:spTgt spid="42"/>
                                        </p:tgtEl>
                                      </p:cBhvr>
                                    </p:animEffect>
                                  </p:childTnLst>
                                </p:cTn>
                              </p:par>
                              <p:par>
                                <p:cTn id="99" presetID="21" presetClass="entr" presetSubtype="1" fill="hold" grpId="0" nodeType="withEffect">
                                  <p:stCondLst>
                                    <p:cond delay="0"/>
                                  </p:stCondLst>
                                  <p:childTnLst>
                                    <p:set>
                                      <p:cBhvr>
                                        <p:cTn id="100" dur="1" fill="hold">
                                          <p:stCondLst>
                                            <p:cond delay="0"/>
                                          </p:stCondLst>
                                        </p:cTn>
                                        <p:tgtEl>
                                          <p:spTgt spid="41"/>
                                        </p:tgtEl>
                                        <p:attrNameLst>
                                          <p:attrName>style.visibility</p:attrName>
                                        </p:attrNameLst>
                                      </p:cBhvr>
                                      <p:to>
                                        <p:strVal val="visible"/>
                                      </p:to>
                                    </p:set>
                                    <p:animEffect transition="in" filter="wheel(1)">
                                      <p:cBhvr>
                                        <p:cTn id="101" dur="2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0" grpId="0"/>
      <p:bldP spid="13" grpId="0" animBg="1"/>
      <p:bldP spid="14" grpId="0"/>
      <p:bldP spid="19" grpId="0"/>
      <p:bldP spid="20" grpId="0" animBg="1"/>
      <p:bldP spid="21" grpId="0" animBg="1"/>
      <p:bldP spid="21" grpId="1" animBg="1"/>
      <p:bldP spid="24" grpId="0"/>
      <p:bldP spid="25" grpId="0" animBg="1"/>
      <p:bldP spid="26" grpId="0" animBg="1"/>
      <p:bldP spid="36" grpId="0"/>
      <p:bldP spid="37" grpId="0" animBg="1"/>
      <p:bldP spid="38" grpId="0" animBg="1"/>
      <p:bldP spid="41" grpId="0"/>
      <p:bldP spid="42" grpId="0" animBg="1"/>
      <p:bldP spid="4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CDE93CA-8906-732F-5090-76E0692A9A03}"/>
              </a:ext>
            </a:extLst>
          </p:cNvPr>
          <p:cNvSpPr txBox="1"/>
          <p:nvPr/>
        </p:nvSpPr>
        <p:spPr>
          <a:xfrm>
            <a:off x="93306" y="593725"/>
            <a:ext cx="4124131" cy="861774"/>
          </a:xfrm>
          <a:prstGeom prst="rect">
            <a:avLst/>
          </a:prstGeom>
          <a:noFill/>
        </p:spPr>
        <p:txBody>
          <a:bodyPr wrap="square" rtlCol="0">
            <a:spAutoFit/>
          </a:bodyPr>
          <a:lstStyle/>
          <a:p>
            <a:r>
              <a:rPr lang="en-US" dirty="0">
                <a:solidFill>
                  <a:schemeClr val="accent1">
                    <a:lumMod val="75000"/>
                  </a:schemeClr>
                </a:solidFill>
              </a:rPr>
              <a:t>6. From Tools in the menu bar</a:t>
            </a:r>
          </a:p>
          <a:p>
            <a:pPr lvl="1"/>
            <a:r>
              <a:rPr lang="en-US" sz="1600" dirty="0">
                <a:solidFill>
                  <a:schemeClr val="accent1">
                    <a:lumMod val="75000"/>
                  </a:schemeClr>
                </a:solidFill>
              </a:rPr>
              <a:t>choose Create Accounting to post the transaction</a:t>
            </a:r>
            <a:endParaRPr lang="en-AE" sz="1600" dirty="0">
              <a:solidFill>
                <a:schemeClr val="accent1">
                  <a:lumMod val="75000"/>
                </a:schemeClr>
              </a:solidFill>
            </a:endParaRPr>
          </a:p>
        </p:txBody>
      </p:sp>
      <p:sp>
        <p:nvSpPr>
          <p:cNvPr id="9" name="TextBox 8">
            <a:extLst>
              <a:ext uri="{FF2B5EF4-FFF2-40B4-BE49-F238E27FC236}">
                <a16:creationId xmlns:a16="http://schemas.microsoft.com/office/drawing/2014/main" id="{19AFFF01-3EBF-5852-B4A1-E32CF96AA426}"/>
              </a:ext>
            </a:extLst>
          </p:cNvPr>
          <p:cNvSpPr txBox="1"/>
          <p:nvPr/>
        </p:nvSpPr>
        <p:spPr>
          <a:xfrm>
            <a:off x="93306" y="136525"/>
            <a:ext cx="2509934" cy="369332"/>
          </a:xfrm>
          <a:prstGeom prst="rect">
            <a:avLst/>
          </a:prstGeom>
          <a:noFill/>
        </p:spPr>
        <p:txBody>
          <a:bodyPr wrap="square" rtlCol="0">
            <a:spAutoFit/>
          </a:bodyPr>
          <a:lstStyle/>
          <a:p>
            <a:r>
              <a:rPr lang="en-US" dirty="0">
                <a:solidFill>
                  <a:schemeClr val="accent1">
                    <a:lumMod val="75000"/>
                  </a:schemeClr>
                </a:solidFill>
              </a:rPr>
              <a:t>5. Press complete</a:t>
            </a:r>
            <a:endParaRPr lang="en-AE" dirty="0">
              <a:solidFill>
                <a:schemeClr val="accent1">
                  <a:lumMod val="75000"/>
                </a:schemeClr>
              </a:solidFill>
            </a:endParaRPr>
          </a:p>
        </p:txBody>
      </p:sp>
      <p:pic>
        <p:nvPicPr>
          <p:cNvPr id="15" name="Picture 14" descr="A screenshot of a computer&#10;&#10;Description automatically generated">
            <a:extLst>
              <a:ext uri="{FF2B5EF4-FFF2-40B4-BE49-F238E27FC236}">
                <a16:creationId xmlns:a16="http://schemas.microsoft.com/office/drawing/2014/main" id="{6C2FAA12-4560-4A41-7D76-608D687FED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7437" y="659039"/>
            <a:ext cx="7696956" cy="4902006"/>
          </a:xfrm>
          <a:prstGeom prst="rect">
            <a:avLst/>
          </a:prstGeom>
        </p:spPr>
      </p:pic>
      <p:sp>
        <p:nvSpPr>
          <p:cNvPr id="16" name="Rectangle 15">
            <a:extLst>
              <a:ext uri="{FF2B5EF4-FFF2-40B4-BE49-F238E27FC236}">
                <a16:creationId xmlns:a16="http://schemas.microsoft.com/office/drawing/2014/main" id="{B232D636-2086-FA5D-A3BD-7CD8ACB9FB37}"/>
              </a:ext>
            </a:extLst>
          </p:cNvPr>
          <p:cNvSpPr/>
          <p:nvPr/>
        </p:nvSpPr>
        <p:spPr>
          <a:xfrm>
            <a:off x="10926148" y="5290457"/>
            <a:ext cx="709127" cy="26125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7" name="Arrow: Right 16">
            <a:extLst>
              <a:ext uri="{FF2B5EF4-FFF2-40B4-BE49-F238E27FC236}">
                <a16:creationId xmlns:a16="http://schemas.microsoft.com/office/drawing/2014/main" id="{286E7534-2CA7-E60C-03BE-95025E8F0C90}"/>
              </a:ext>
            </a:extLst>
          </p:cNvPr>
          <p:cNvSpPr/>
          <p:nvPr/>
        </p:nvSpPr>
        <p:spPr>
          <a:xfrm>
            <a:off x="10431626" y="5290455"/>
            <a:ext cx="457200" cy="2892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19" name="Picture 18" descr="A screenshot of a computer&#10;&#10;Description automatically generated">
            <a:extLst>
              <a:ext uri="{FF2B5EF4-FFF2-40B4-BE49-F238E27FC236}">
                <a16:creationId xmlns:a16="http://schemas.microsoft.com/office/drawing/2014/main" id="{2CF5ACB5-262A-7E21-A7F6-5C94B8A4F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7437" y="659039"/>
            <a:ext cx="7696956" cy="4920665"/>
          </a:xfrm>
          <a:prstGeom prst="rect">
            <a:avLst/>
          </a:prstGeom>
        </p:spPr>
      </p:pic>
      <p:sp>
        <p:nvSpPr>
          <p:cNvPr id="20" name="Arrow: Right 19">
            <a:extLst>
              <a:ext uri="{FF2B5EF4-FFF2-40B4-BE49-F238E27FC236}">
                <a16:creationId xmlns:a16="http://schemas.microsoft.com/office/drawing/2014/main" id="{1D2F2C05-CA4C-F0DE-AEE9-7F2CE8E0A0E6}"/>
              </a:ext>
            </a:extLst>
          </p:cNvPr>
          <p:cNvSpPr/>
          <p:nvPr/>
        </p:nvSpPr>
        <p:spPr>
          <a:xfrm>
            <a:off x="4777273" y="640377"/>
            <a:ext cx="373225" cy="2553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22" name="Picture 21" descr="A screenshot of a computer&#10;&#10;Description automatically generated">
            <a:extLst>
              <a:ext uri="{FF2B5EF4-FFF2-40B4-BE49-F238E27FC236}">
                <a16:creationId xmlns:a16="http://schemas.microsoft.com/office/drawing/2014/main" id="{F76D1B26-AE1C-E153-695E-5B27495217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7330" y="2119795"/>
            <a:ext cx="2808514" cy="2284795"/>
          </a:xfrm>
          <a:prstGeom prst="rect">
            <a:avLst/>
          </a:prstGeom>
          <a:ln>
            <a:solidFill>
              <a:schemeClr val="tx2"/>
            </a:solidFill>
          </a:ln>
        </p:spPr>
      </p:pic>
      <p:sp>
        <p:nvSpPr>
          <p:cNvPr id="23" name="Arrow: Right 22">
            <a:extLst>
              <a:ext uri="{FF2B5EF4-FFF2-40B4-BE49-F238E27FC236}">
                <a16:creationId xmlns:a16="http://schemas.microsoft.com/office/drawing/2014/main" id="{CDFF1F80-235B-2917-00CD-6191798D330E}"/>
              </a:ext>
            </a:extLst>
          </p:cNvPr>
          <p:cNvSpPr/>
          <p:nvPr/>
        </p:nvSpPr>
        <p:spPr>
          <a:xfrm>
            <a:off x="7109926" y="3993772"/>
            <a:ext cx="438539" cy="2332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24" name="TextBox 23">
            <a:extLst>
              <a:ext uri="{FF2B5EF4-FFF2-40B4-BE49-F238E27FC236}">
                <a16:creationId xmlns:a16="http://schemas.microsoft.com/office/drawing/2014/main" id="{9889979F-9ABD-A891-F0A7-211B4C22323F}"/>
              </a:ext>
            </a:extLst>
          </p:cNvPr>
          <p:cNvSpPr txBox="1"/>
          <p:nvPr/>
        </p:nvSpPr>
        <p:spPr>
          <a:xfrm>
            <a:off x="93306" y="1446169"/>
            <a:ext cx="3797560" cy="861774"/>
          </a:xfrm>
          <a:prstGeom prst="rect">
            <a:avLst/>
          </a:prstGeom>
          <a:noFill/>
        </p:spPr>
        <p:txBody>
          <a:bodyPr wrap="square" rtlCol="0">
            <a:spAutoFit/>
          </a:bodyPr>
          <a:lstStyle/>
          <a:p>
            <a:r>
              <a:rPr lang="en-US" dirty="0">
                <a:solidFill>
                  <a:schemeClr val="accent1">
                    <a:lumMod val="75000"/>
                  </a:schemeClr>
                </a:solidFill>
              </a:rPr>
              <a:t>*From tools</a:t>
            </a:r>
          </a:p>
          <a:p>
            <a:pPr lvl="1"/>
            <a:r>
              <a:rPr lang="en-US" sz="1600" dirty="0">
                <a:solidFill>
                  <a:schemeClr val="accent1">
                    <a:lumMod val="75000"/>
                  </a:schemeClr>
                </a:solidFill>
              </a:rPr>
              <a:t>Choose view Accounting to view the journal entry</a:t>
            </a:r>
            <a:endParaRPr lang="en-AE" sz="1600" dirty="0">
              <a:solidFill>
                <a:schemeClr val="accent1">
                  <a:lumMod val="75000"/>
                </a:schemeClr>
              </a:solidFill>
            </a:endParaRPr>
          </a:p>
        </p:txBody>
      </p:sp>
      <p:pic>
        <p:nvPicPr>
          <p:cNvPr id="26" name="Picture 25" descr="A screenshot of a computer&#10;&#10;Description automatically generated">
            <a:extLst>
              <a:ext uri="{FF2B5EF4-FFF2-40B4-BE49-F238E27FC236}">
                <a16:creationId xmlns:a16="http://schemas.microsoft.com/office/drawing/2014/main" id="{64656DC9-26CE-8A30-B81C-49EE089F4A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1610" y="3493131"/>
            <a:ext cx="3101609" cy="1234547"/>
          </a:xfrm>
          <a:prstGeom prst="rect">
            <a:avLst/>
          </a:prstGeom>
          <a:ln>
            <a:solidFill>
              <a:schemeClr val="tx2"/>
            </a:solidFill>
          </a:ln>
        </p:spPr>
      </p:pic>
      <p:pic>
        <p:nvPicPr>
          <p:cNvPr id="28" name="Picture 27" descr="A screenshot of a computer&#10;&#10;Description automatically generated">
            <a:extLst>
              <a:ext uri="{FF2B5EF4-FFF2-40B4-BE49-F238E27FC236}">
                <a16:creationId xmlns:a16="http://schemas.microsoft.com/office/drawing/2014/main" id="{5078B67E-2FA4-4249-07FD-22E2920FF6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47449" y="625822"/>
            <a:ext cx="7936458" cy="5000537"/>
          </a:xfrm>
          <a:prstGeom prst="rect">
            <a:avLst/>
          </a:prstGeom>
        </p:spPr>
      </p:pic>
      <p:sp>
        <p:nvSpPr>
          <p:cNvPr id="29" name="Arrow: Right 28">
            <a:extLst>
              <a:ext uri="{FF2B5EF4-FFF2-40B4-BE49-F238E27FC236}">
                <a16:creationId xmlns:a16="http://schemas.microsoft.com/office/drawing/2014/main" id="{145239B0-F2A6-81BC-E911-FA49F1701820}"/>
              </a:ext>
            </a:extLst>
          </p:cNvPr>
          <p:cNvSpPr/>
          <p:nvPr/>
        </p:nvSpPr>
        <p:spPr>
          <a:xfrm>
            <a:off x="4777273" y="1024612"/>
            <a:ext cx="373225" cy="2723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31" name="Picture 30" descr="A screenshot of a computer&#10;&#10;Description automatically generated">
            <a:extLst>
              <a:ext uri="{FF2B5EF4-FFF2-40B4-BE49-F238E27FC236}">
                <a16:creationId xmlns:a16="http://schemas.microsoft.com/office/drawing/2014/main" id="{8CD97A05-7AE9-3DED-9DBF-B5105F4AE2B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47449" y="321191"/>
            <a:ext cx="7851701" cy="5339364"/>
          </a:xfrm>
          <a:prstGeom prst="rect">
            <a:avLst/>
          </a:prstGeom>
        </p:spPr>
      </p:pic>
      <p:sp>
        <p:nvSpPr>
          <p:cNvPr id="32" name="TextBox 31">
            <a:extLst>
              <a:ext uri="{FF2B5EF4-FFF2-40B4-BE49-F238E27FC236}">
                <a16:creationId xmlns:a16="http://schemas.microsoft.com/office/drawing/2014/main" id="{E0C16FC4-D85D-ACB4-37D1-5150153FFD9A}"/>
              </a:ext>
            </a:extLst>
          </p:cNvPr>
          <p:cNvSpPr txBox="1"/>
          <p:nvPr/>
        </p:nvSpPr>
        <p:spPr>
          <a:xfrm>
            <a:off x="93306" y="2307943"/>
            <a:ext cx="3981557" cy="861774"/>
          </a:xfrm>
          <a:prstGeom prst="rect">
            <a:avLst/>
          </a:prstGeom>
          <a:noFill/>
        </p:spPr>
        <p:txBody>
          <a:bodyPr wrap="square" rtlCol="0">
            <a:spAutoFit/>
          </a:bodyPr>
          <a:lstStyle/>
          <a:p>
            <a:r>
              <a:rPr lang="en-US" dirty="0">
                <a:solidFill>
                  <a:schemeClr val="accent1">
                    <a:lumMod val="75000"/>
                  </a:schemeClr>
                </a:solidFill>
              </a:rPr>
              <a:t>*To view the Bill</a:t>
            </a:r>
          </a:p>
          <a:p>
            <a:pPr lvl="1"/>
            <a:r>
              <a:rPr lang="en-US" sz="1600" dirty="0">
                <a:solidFill>
                  <a:schemeClr val="accent1">
                    <a:lumMod val="75000"/>
                  </a:schemeClr>
                </a:solidFill>
              </a:rPr>
              <a:t>Press the button besides Transaction number</a:t>
            </a:r>
            <a:endParaRPr lang="en-AE" sz="1600" dirty="0">
              <a:solidFill>
                <a:schemeClr val="accent1">
                  <a:lumMod val="75000"/>
                </a:schemeClr>
              </a:solidFill>
            </a:endParaRPr>
          </a:p>
        </p:txBody>
      </p:sp>
      <p:pic>
        <p:nvPicPr>
          <p:cNvPr id="34" name="Picture 33">
            <a:extLst>
              <a:ext uri="{FF2B5EF4-FFF2-40B4-BE49-F238E27FC236}">
                <a16:creationId xmlns:a16="http://schemas.microsoft.com/office/drawing/2014/main" id="{EA23F739-B1EC-A9D8-10E5-2391A572DCA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74863" y="321190"/>
            <a:ext cx="8066861" cy="5339363"/>
          </a:xfrm>
          <a:prstGeom prst="rect">
            <a:avLst/>
          </a:prstGeom>
        </p:spPr>
      </p:pic>
      <p:sp>
        <p:nvSpPr>
          <p:cNvPr id="35" name="Arrow: Up 34">
            <a:extLst>
              <a:ext uri="{FF2B5EF4-FFF2-40B4-BE49-F238E27FC236}">
                <a16:creationId xmlns:a16="http://schemas.microsoft.com/office/drawing/2014/main" id="{CD278D3D-DF34-8A62-DC3C-40683A5E8962}"/>
              </a:ext>
            </a:extLst>
          </p:cNvPr>
          <p:cNvSpPr/>
          <p:nvPr/>
        </p:nvSpPr>
        <p:spPr>
          <a:xfrm>
            <a:off x="6876661" y="1101012"/>
            <a:ext cx="242596" cy="35448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37" name="Picture 36" descr="A screenshot of a computer&#10;&#10;Description automatically generated">
            <a:extLst>
              <a:ext uri="{FF2B5EF4-FFF2-40B4-BE49-F238E27FC236}">
                <a16:creationId xmlns:a16="http://schemas.microsoft.com/office/drawing/2014/main" id="{6BAF7492-2B72-E4C8-B128-A2693FD477D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08024" y="321188"/>
            <a:ext cx="8083976" cy="5339365"/>
          </a:xfrm>
          <a:prstGeom prst="rect">
            <a:avLst/>
          </a:prstGeom>
        </p:spPr>
      </p:pic>
      <p:sp>
        <p:nvSpPr>
          <p:cNvPr id="6" name="Date Placeholder 5">
            <a:extLst>
              <a:ext uri="{FF2B5EF4-FFF2-40B4-BE49-F238E27FC236}">
                <a16:creationId xmlns:a16="http://schemas.microsoft.com/office/drawing/2014/main" id="{0333BBE9-2896-C191-AA3E-EA539BB1DE18}"/>
              </a:ext>
            </a:extLst>
          </p:cNvPr>
          <p:cNvSpPr>
            <a:spLocks noGrp="1"/>
          </p:cNvSpPr>
          <p:nvPr>
            <p:ph type="dt" sz="half" idx="10"/>
          </p:nvPr>
        </p:nvSpPr>
        <p:spPr/>
        <p:txBody>
          <a:bodyPr/>
          <a:lstStyle/>
          <a:p>
            <a:r>
              <a:rPr lang="en-US"/>
              <a:t>25/10/2024</a:t>
            </a:r>
            <a:endParaRPr lang="en-AE"/>
          </a:p>
        </p:txBody>
      </p:sp>
      <p:sp>
        <p:nvSpPr>
          <p:cNvPr id="7" name="Slide Number Placeholder 6">
            <a:extLst>
              <a:ext uri="{FF2B5EF4-FFF2-40B4-BE49-F238E27FC236}">
                <a16:creationId xmlns:a16="http://schemas.microsoft.com/office/drawing/2014/main" id="{B9EE015C-DC90-F2E3-CBE9-D2977201ECE0}"/>
              </a:ext>
            </a:extLst>
          </p:cNvPr>
          <p:cNvSpPr>
            <a:spLocks noGrp="1"/>
          </p:cNvSpPr>
          <p:nvPr>
            <p:ph type="sldNum" sz="quarter" idx="12"/>
          </p:nvPr>
        </p:nvSpPr>
        <p:spPr/>
        <p:txBody>
          <a:bodyPr/>
          <a:lstStyle/>
          <a:p>
            <a:fld id="{58A4A499-8921-495D-800B-45F50E9E62BB}" type="slidenum">
              <a:rPr lang="en-AE" smtClean="0"/>
              <a:t>6</a:t>
            </a:fld>
            <a:endParaRPr lang="en-AE"/>
          </a:p>
        </p:txBody>
      </p:sp>
    </p:spTree>
    <p:extLst>
      <p:ext uri="{BB962C8B-B14F-4D97-AF65-F5344CB8AC3E}">
        <p14:creationId xmlns:p14="http://schemas.microsoft.com/office/powerpoint/2010/main" val="3029142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500" fill="hold"/>
                                        <p:tgtEl>
                                          <p:spTgt spid="22"/>
                                        </p:tgtEl>
                                        <p:attrNameLst>
                                          <p:attrName>ppt_x</p:attrName>
                                        </p:attrNameLst>
                                      </p:cBhvr>
                                      <p:tavLst>
                                        <p:tav tm="0">
                                          <p:val>
                                            <p:strVal val="#ppt_x"/>
                                          </p:val>
                                        </p:tav>
                                        <p:tav tm="100000">
                                          <p:val>
                                            <p:strVal val="#ppt_x"/>
                                          </p:val>
                                        </p:tav>
                                      </p:tavLst>
                                    </p:anim>
                                    <p:anim calcmode="lin" valueType="num">
                                      <p:cBhvr additive="base">
                                        <p:cTn id="3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500" fill="hold"/>
                                        <p:tgtEl>
                                          <p:spTgt spid="23"/>
                                        </p:tgtEl>
                                        <p:attrNameLst>
                                          <p:attrName>ppt_x</p:attrName>
                                        </p:attrNameLst>
                                      </p:cBhvr>
                                      <p:tavLst>
                                        <p:tav tm="0">
                                          <p:val>
                                            <p:strVal val="#ppt_x"/>
                                          </p:val>
                                        </p:tav>
                                        <p:tav tm="100000">
                                          <p:val>
                                            <p:strVal val="#ppt_x"/>
                                          </p:val>
                                        </p:tav>
                                      </p:tavLst>
                                    </p:anim>
                                    <p:anim calcmode="lin" valueType="num">
                                      <p:cBhvr additive="base">
                                        <p:cTn id="4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additive="base">
                                        <p:cTn id="45" dur="500" fill="hold"/>
                                        <p:tgtEl>
                                          <p:spTgt spid="26"/>
                                        </p:tgtEl>
                                        <p:attrNameLst>
                                          <p:attrName>ppt_x</p:attrName>
                                        </p:attrNameLst>
                                      </p:cBhvr>
                                      <p:tavLst>
                                        <p:tav tm="0">
                                          <p:val>
                                            <p:strVal val="#ppt_x"/>
                                          </p:val>
                                        </p:tav>
                                        <p:tav tm="100000">
                                          <p:val>
                                            <p:strVal val="#ppt_x"/>
                                          </p:val>
                                        </p:tav>
                                      </p:tavLst>
                                    </p:anim>
                                    <p:anim calcmode="lin" valueType="num">
                                      <p:cBhvr additive="base">
                                        <p:cTn id="4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par>
                                <p:cTn id="52" presetID="10"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31"/>
                                        </p:tgtEl>
                                        <p:attrNameLst>
                                          <p:attrName>style.visibility</p:attrName>
                                        </p:attrNameLst>
                                      </p:cBhvr>
                                      <p:to>
                                        <p:strVal val="visible"/>
                                      </p:to>
                                    </p:set>
                                    <p:anim calcmode="lin" valueType="num">
                                      <p:cBhvr additive="base">
                                        <p:cTn id="62" dur="500" fill="hold"/>
                                        <p:tgtEl>
                                          <p:spTgt spid="31"/>
                                        </p:tgtEl>
                                        <p:attrNameLst>
                                          <p:attrName>ppt_x</p:attrName>
                                        </p:attrNameLst>
                                      </p:cBhvr>
                                      <p:tavLst>
                                        <p:tav tm="0">
                                          <p:val>
                                            <p:strVal val="#ppt_x"/>
                                          </p:val>
                                        </p:tav>
                                        <p:tav tm="100000">
                                          <p:val>
                                            <p:strVal val="#ppt_x"/>
                                          </p:val>
                                        </p:tav>
                                      </p:tavLst>
                                    </p:anim>
                                    <p:anim calcmode="lin" valueType="num">
                                      <p:cBhvr additive="base">
                                        <p:cTn id="63"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34"/>
                                        </p:tgtEl>
                                        <p:attrNameLst>
                                          <p:attrName>style.visibility</p:attrName>
                                        </p:attrNameLst>
                                      </p:cBhvr>
                                      <p:to>
                                        <p:strVal val="visible"/>
                                      </p:to>
                                    </p:set>
                                  </p:childTnLst>
                                </p:cTn>
                              </p:par>
                              <p:par>
                                <p:cTn id="68" presetID="10" presetClass="entr" presetSubtype="0" fill="hold" grpId="0" nodeType="withEffect">
                                  <p:stCondLst>
                                    <p:cond delay="50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par>
                                <p:cTn id="71" presetID="10" presetClass="entr" presetSubtype="0" fill="hold" grpId="0" nodeType="withEffect">
                                  <p:stCondLst>
                                    <p:cond delay="500"/>
                                  </p:stCondLst>
                                  <p:childTnLst>
                                    <p:set>
                                      <p:cBhvr>
                                        <p:cTn id="72" dur="1" fill="hold">
                                          <p:stCondLst>
                                            <p:cond delay="0"/>
                                          </p:stCondLst>
                                        </p:cTn>
                                        <p:tgtEl>
                                          <p:spTgt spid="35"/>
                                        </p:tgtEl>
                                        <p:attrNameLst>
                                          <p:attrName>style.visibility</p:attrName>
                                        </p:attrNameLst>
                                      </p:cBhvr>
                                      <p:to>
                                        <p:strVal val="visible"/>
                                      </p:to>
                                    </p:set>
                                    <p:animEffect transition="in" filter="fade">
                                      <p:cBhvr>
                                        <p:cTn id="73" dur="500"/>
                                        <p:tgtEl>
                                          <p:spTgt spid="35"/>
                                        </p:tgtEl>
                                      </p:cBhvr>
                                    </p:animEffect>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nodeType="clickEffect">
                                  <p:stCondLst>
                                    <p:cond delay="0"/>
                                  </p:stCondLst>
                                  <p:childTnLst>
                                    <p:set>
                                      <p:cBhvr>
                                        <p:cTn id="77" dur="1" fill="hold">
                                          <p:stCondLst>
                                            <p:cond delay="0"/>
                                          </p:stCondLst>
                                        </p:cTn>
                                        <p:tgtEl>
                                          <p:spTgt spid="37"/>
                                        </p:tgtEl>
                                        <p:attrNameLst>
                                          <p:attrName>style.visibility</p:attrName>
                                        </p:attrNameLst>
                                      </p:cBhvr>
                                      <p:to>
                                        <p:strVal val="visible"/>
                                      </p:to>
                                    </p:set>
                                    <p:anim calcmode="lin" valueType="num">
                                      <p:cBhvr additive="base">
                                        <p:cTn id="78" dur="500" fill="hold"/>
                                        <p:tgtEl>
                                          <p:spTgt spid="37"/>
                                        </p:tgtEl>
                                        <p:attrNameLst>
                                          <p:attrName>ppt_x</p:attrName>
                                        </p:attrNameLst>
                                      </p:cBhvr>
                                      <p:tavLst>
                                        <p:tav tm="0">
                                          <p:val>
                                            <p:strVal val="#ppt_x"/>
                                          </p:val>
                                        </p:tav>
                                        <p:tav tm="100000">
                                          <p:val>
                                            <p:strVal val="#ppt_x"/>
                                          </p:val>
                                        </p:tav>
                                      </p:tavLst>
                                    </p:anim>
                                    <p:anim calcmode="lin" valueType="num">
                                      <p:cBhvr additive="base">
                                        <p:cTn id="79"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6" grpId="0" animBg="1"/>
      <p:bldP spid="17" grpId="0" animBg="1"/>
      <p:bldP spid="20" grpId="0" animBg="1"/>
      <p:bldP spid="23" grpId="0" animBg="1"/>
      <p:bldP spid="24" grpId="0"/>
      <p:bldP spid="29" grpId="0" animBg="1"/>
      <p:bldP spid="32" grpId="0"/>
      <p:bldP spid="3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BF7D55-01C6-DDF6-A23F-51F727C7A795}"/>
              </a:ext>
            </a:extLst>
          </p:cNvPr>
          <p:cNvSpPr txBox="1"/>
          <p:nvPr/>
        </p:nvSpPr>
        <p:spPr>
          <a:xfrm>
            <a:off x="0" y="136525"/>
            <a:ext cx="4357396" cy="369332"/>
          </a:xfrm>
          <a:prstGeom prst="rect">
            <a:avLst/>
          </a:prstGeom>
          <a:noFill/>
        </p:spPr>
        <p:txBody>
          <a:bodyPr wrap="square" rtlCol="0">
            <a:spAutoFit/>
          </a:bodyPr>
          <a:lstStyle/>
          <a:p>
            <a:pPr marL="285750" indent="-285750">
              <a:buFont typeface="Wingdings" panose="05000000000000000000" pitchFamily="2" charset="2"/>
              <a:buChar char="Ø"/>
            </a:pPr>
            <a:r>
              <a:rPr lang="en-US" b="1" dirty="0">
                <a:solidFill>
                  <a:schemeClr val="accent1">
                    <a:lumMod val="75000"/>
                  </a:schemeClr>
                </a:solidFill>
              </a:rPr>
              <a:t>How to create new Source</a:t>
            </a:r>
          </a:p>
        </p:txBody>
      </p:sp>
      <p:sp>
        <p:nvSpPr>
          <p:cNvPr id="6" name="TextBox 5">
            <a:extLst>
              <a:ext uri="{FF2B5EF4-FFF2-40B4-BE49-F238E27FC236}">
                <a16:creationId xmlns:a16="http://schemas.microsoft.com/office/drawing/2014/main" id="{F2101383-5F0E-AFFA-83A4-9349E41D2C91}"/>
              </a:ext>
            </a:extLst>
          </p:cNvPr>
          <p:cNvSpPr txBox="1"/>
          <p:nvPr/>
        </p:nvSpPr>
        <p:spPr>
          <a:xfrm>
            <a:off x="230926" y="782436"/>
            <a:ext cx="3648269" cy="369332"/>
          </a:xfrm>
          <a:prstGeom prst="rect">
            <a:avLst/>
          </a:prstGeom>
          <a:noFill/>
        </p:spPr>
        <p:txBody>
          <a:bodyPr wrap="square" rtlCol="0">
            <a:spAutoFit/>
          </a:bodyPr>
          <a:lstStyle/>
          <a:p>
            <a:r>
              <a:rPr lang="en-US" dirty="0">
                <a:solidFill>
                  <a:schemeClr val="accent1">
                    <a:lumMod val="75000"/>
                  </a:schemeClr>
                </a:solidFill>
              </a:rPr>
              <a:t>1. From the navigator select:</a:t>
            </a:r>
            <a:endParaRPr lang="en-AE"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0A754F8-D093-8ED4-5341-1E9800E4BCC2}"/>
                  </a:ext>
                </a:extLst>
              </p:cNvPr>
              <p:cNvSpPr txBox="1"/>
              <p:nvPr/>
            </p:nvSpPr>
            <p:spPr>
              <a:xfrm>
                <a:off x="548957" y="1134450"/>
                <a:ext cx="785327" cy="646331"/>
              </a:xfrm>
              <a:prstGeom prst="rect">
                <a:avLst/>
              </a:prstGeom>
              <a:noFill/>
            </p:spPr>
            <p:txBody>
              <a:bodyPr wrap="square" rtlCol="0">
                <a:spAutoFit/>
              </a:bodyPr>
              <a:lstStyle/>
              <a:p>
                <a:r>
                  <a:rPr lang="en-US" dirty="0">
                    <a:solidFill>
                      <a:schemeClr val="accent1">
                        <a:lumMod val="75000"/>
                      </a:schemeClr>
                    </a:solidFill>
                  </a:rPr>
                  <a:t>Setup</a:t>
                </a:r>
                <a14:m>
                  <m:oMath xmlns:m="http://schemas.openxmlformats.org/officeDocument/2006/math">
                    <m:r>
                      <a:rPr lang="en-US" b="0" i="1" smtClean="0">
                        <a:solidFill>
                          <a:schemeClr val="accent1">
                            <a:lumMod val="75000"/>
                          </a:schemeClr>
                        </a:solidFill>
                        <a:latin typeface="Cambria Math" panose="02040503050406030204" pitchFamily="18" charset="0"/>
                      </a:rPr>
                      <m:t>  </m:t>
                    </m:r>
                  </m:oMath>
                </a14:m>
                <a:endParaRPr lang="en-US" b="0" dirty="0">
                  <a:solidFill>
                    <a:schemeClr val="accent1">
                      <a:lumMod val="75000"/>
                    </a:schemeClr>
                  </a:solidFill>
                </a:endParaRPr>
              </a:p>
            </p:txBody>
          </p:sp>
        </mc:Choice>
        <mc:Fallback xmlns="">
          <p:sp>
            <p:nvSpPr>
              <p:cNvPr id="7" name="TextBox 6">
                <a:extLst>
                  <a:ext uri="{FF2B5EF4-FFF2-40B4-BE49-F238E27FC236}">
                    <a16:creationId xmlns:a16="http://schemas.microsoft.com/office/drawing/2014/main" id="{70A754F8-D093-8ED4-5341-1E9800E4BCC2}"/>
                  </a:ext>
                </a:extLst>
              </p:cNvPr>
              <p:cNvSpPr txBox="1">
                <a:spLocks noRot="1" noChangeAspect="1" noMove="1" noResize="1" noEditPoints="1" noAdjustHandles="1" noChangeArrowheads="1" noChangeShapeType="1" noTextEdit="1"/>
              </p:cNvSpPr>
              <p:nvPr/>
            </p:nvSpPr>
            <p:spPr>
              <a:xfrm>
                <a:off x="548957" y="1134450"/>
                <a:ext cx="785327" cy="646331"/>
              </a:xfrm>
              <a:prstGeom prst="rect">
                <a:avLst/>
              </a:prstGeom>
              <a:blipFill>
                <a:blip r:embed="rId2"/>
                <a:stretch>
                  <a:fillRect l="-6202" t="-3774" r="-4651"/>
                </a:stretch>
              </a:blipFill>
            </p:spPr>
            <p:txBody>
              <a:bodyPr/>
              <a:lstStyle/>
              <a:p>
                <a:r>
                  <a:rPr lang="en-A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04F146B-9F31-8372-9E86-835CC0BBB71C}"/>
                  </a:ext>
                </a:extLst>
              </p:cNvPr>
              <p:cNvSpPr txBox="1"/>
              <p:nvPr/>
            </p:nvSpPr>
            <p:spPr>
              <a:xfrm>
                <a:off x="1639851" y="1139888"/>
                <a:ext cx="1786815" cy="369332"/>
              </a:xfrm>
              <a:prstGeom prst="rect">
                <a:avLst/>
              </a:prstGeom>
              <a:noFill/>
            </p:spPr>
            <p:txBody>
              <a:bodyPr wrap="square" rtlCol="0">
                <a:spAutoFit/>
              </a:bodyPr>
              <a:lstStyle/>
              <a:p>
                <a:r>
                  <a:rPr lang="en-US" dirty="0">
                    <a:solidFill>
                      <a:schemeClr val="accent1">
                        <a:lumMod val="75000"/>
                      </a:schemeClr>
                    </a:solidFill>
                  </a:rPr>
                  <a:t>Transaction</a:t>
                </a:r>
                <a14:m>
                  <m:oMath xmlns:m="http://schemas.openxmlformats.org/officeDocument/2006/math">
                    <m:r>
                      <m:rPr>
                        <m:sty m:val="p"/>
                      </m:rPr>
                      <a:rPr lang="en-US" b="0" i="0" smtClean="0">
                        <a:solidFill>
                          <a:schemeClr val="accent1">
                            <a:lumMod val="75000"/>
                          </a:schemeClr>
                        </a:solidFill>
                        <a:latin typeface="Cambria Math" panose="02040503050406030204" pitchFamily="18" charset="0"/>
                      </a:rPr>
                      <m:t>s</m:t>
                    </m:r>
                    <m:r>
                      <a:rPr lang="en-US">
                        <a:solidFill>
                          <a:schemeClr val="accent1">
                            <a:lumMod val="75000"/>
                          </a:schemeClr>
                        </a:solidFill>
                        <a:latin typeface="Cambria Math" panose="02040503050406030204" pitchFamily="18" charset="0"/>
                      </a:rPr>
                      <m:t>   </m:t>
                    </m:r>
                  </m:oMath>
                </a14:m>
                <a:endParaRPr lang="en-US" dirty="0">
                  <a:solidFill>
                    <a:schemeClr val="accent1">
                      <a:lumMod val="75000"/>
                    </a:schemeClr>
                  </a:solidFill>
                </a:endParaRPr>
              </a:p>
            </p:txBody>
          </p:sp>
        </mc:Choice>
        <mc:Fallback xmlns="">
          <p:sp>
            <p:nvSpPr>
              <p:cNvPr id="8" name="TextBox 7">
                <a:extLst>
                  <a:ext uri="{FF2B5EF4-FFF2-40B4-BE49-F238E27FC236}">
                    <a16:creationId xmlns:a16="http://schemas.microsoft.com/office/drawing/2014/main" id="{704F146B-9F31-8372-9E86-835CC0BBB71C}"/>
                  </a:ext>
                </a:extLst>
              </p:cNvPr>
              <p:cNvSpPr txBox="1">
                <a:spLocks noRot="1" noChangeAspect="1" noMove="1" noResize="1" noEditPoints="1" noAdjustHandles="1" noChangeArrowheads="1" noChangeShapeType="1" noTextEdit="1"/>
              </p:cNvSpPr>
              <p:nvPr/>
            </p:nvSpPr>
            <p:spPr>
              <a:xfrm>
                <a:off x="1639851" y="1139888"/>
                <a:ext cx="1786815" cy="369332"/>
              </a:xfrm>
              <a:prstGeom prst="rect">
                <a:avLst/>
              </a:prstGeom>
              <a:blipFill>
                <a:blip r:embed="rId3"/>
                <a:stretch>
                  <a:fillRect l="-2730" t="-8197" b="-26230"/>
                </a:stretch>
              </a:blipFill>
            </p:spPr>
            <p:txBody>
              <a:bodyPr/>
              <a:lstStyle/>
              <a:p>
                <a:r>
                  <a:rPr lang="en-AE">
                    <a:noFill/>
                  </a:rPr>
                  <a:t> </a:t>
                </a:r>
              </a:p>
            </p:txBody>
          </p:sp>
        </mc:Fallback>
      </mc:AlternateContent>
      <p:sp>
        <p:nvSpPr>
          <p:cNvPr id="9" name="TextBox 8">
            <a:extLst>
              <a:ext uri="{FF2B5EF4-FFF2-40B4-BE49-F238E27FC236}">
                <a16:creationId xmlns:a16="http://schemas.microsoft.com/office/drawing/2014/main" id="{EFB40886-5F00-69F0-3E56-B1BBE765EEDD}"/>
              </a:ext>
            </a:extLst>
          </p:cNvPr>
          <p:cNvSpPr txBox="1"/>
          <p:nvPr/>
        </p:nvSpPr>
        <p:spPr>
          <a:xfrm>
            <a:off x="3422398" y="1134449"/>
            <a:ext cx="1018981" cy="369332"/>
          </a:xfrm>
          <a:prstGeom prst="rect">
            <a:avLst/>
          </a:prstGeom>
          <a:noFill/>
        </p:spPr>
        <p:txBody>
          <a:bodyPr wrap="square" rtlCol="0">
            <a:spAutoFit/>
          </a:bodyPr>
          <a:lstStyle/>
          <a:p>
            <a:r>
              <a:rPr lang="en-US" dirty="0">
                <a:solidFill>
                  <a:schemeClr val="accent1">
                    <a:lumMod val="75000"/>
                  </a:schemeClr>
                </a:solidFill>
              </a:rPr>
              <a:t>sources</a:t>
            </a:r>
            <a:endParaRPr lang="en-US" b="0" dirty="0">
              <a:solidFill>
                <a:schemeClr val="accent1">
                  <a:lumMod val="75000"/>
                </a:schemeClr>
              </a:solidFill>
            </a:endParaRPr>
          </a:p>
        </p:txBody>
      </p:sp>
      <p:cxnSp>
        <p:nvCxnSpPr>
          <p:cNvPr id="13" name="Straight Arrow Connector 12">
            <a:extLst>
              <a:ext uri="{FF2B5EF4-FFF2-40B4-BE49-F238E27FC236}">
                <a16:creationId xmlns:a16="http://schemas.microsoft.com/office/drawing/2014/main" id="{92005C7F-A65A-273B-42E1-0E143AAF22D1}"/>
              </a:ext>
            </a:extLst>
          </p:cNvPr>
          <p:cNvCxnSpPr>
            <a:cxnSpLocks/>
          </p:cNvCxnSpPr>
          <p:nvPr/>
        </p:nvCxnSpPr>
        <p:spPr>
          <a:xfrm flipV="1">
            <a:off x="1245642" y="1346650"/>
            <a:ext cx="501514" cy="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4896F44C-A49D-3907-7512-0A26A7F22F9D}"/>
              </a:ext>
            </a:extLst>
          </p:cNvPr>
          <p:cNvCxnSpPr>
            <a:cxnSpLocks/>
          </p:cNvCxnSpPr>
          <p:nvPr/>
        </p:nvCxnSpPr>
        <p:spPr>
          <a:xfrm flipV="1">
            <a:off x="3009131" y="1340467"/>
            <a:ext cx="501514" cy="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7" name="Picture 16" descr="A screenshot of a computer&#10;&#10;Description automatically generated">
            <a:extLst>
              <a:ext uri="{FF2B5EF4-FFF2-40B4-BE49-F238E27FC236}">
                <a16:creationId xmlns:a16="http://schemas.microsoft.com/office/drawing/2014/main" id="{7CE5F9C4-C208-6657-011D-934501117F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7396" y="317928"/>
            <a:ext cx="7815867" cy="5335106"/>
          </a:xfrm>
          <a:prstGeom prst="rect">
            <a:avLst/>
          </a:prstGeom>
        </p:spPr>
      </p:pic>
      <p:sp>
        <p:nvSpPr>
          <p:cNvPr id="18" name="Arrow: Right 17">
            <a:extLst>
              <a:ext uri="{FF2B5EF4-FFF2-40B4-BE49-F238E27FC236}">
                <a16:creationId xmlns:a16="http://schemas.microsoft.com/office/drawing/2014/main" id="{C5C7D2E1-159C-618A-D44A-8AE357116D34}"/>
              </a:ext>
            </a:extLst>
          </p:cNvPr>
          <p:cNvSpPr/>
          <p:nvPr/>
        </p:nvSpPr>
        <p:spPr>
          <a:xfrm>
            <a:off x="4683966" y="2547256"/>
            <a:ext cx="307910" cy="2052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9" name="Rectangle 18">
            <a:extLst>
              <a:ext uri="{FF2B5EF4-FFF2-40B4-BE49-F238E27FC236}">
                <a16:creationId xmlns:a16="http://schemas.microsoft.com/office/drawing/2014/main" id="{F83ECA9C-C40E-641B-EAF9-6290705D980F}"/>
              </a:ext>
            </a:extLst>
          </p:cNvPr>
          <p:cNvSpPr/>
          <p:nvPr/>
        </p:nvSpPr>
        <p:spPr>
          <a:xfrm>
            <a:off x="5019869" y="2575249"/>
            <a:ext cx="270588" cy="1399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21" name="Picture 20" descr="A screenshot of a computer&#10;&#10;Description automatically generated">
            <a:extLst>
              <a:ext uri="{FF2B5EF4-FFF2-40B4-BE49-F238E27FC236}">
                <a16:creationId xmlns:a16="http://schemas.microsoft.com/office/drawing/2014/main" id="{87A7DEE1-E5E8-1D9D-A7BA-F7F7B66A71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9322" y="1204966"/>
            <a:ext cx="3030893" cy="3898879"/>
          </a:xfrm>
          <a:prstGeom prst="rect">
            <a:avLst/>
          </a:prstGeom>
        </p:spPr>
      </p:pic>
      <p:sp>
        <p:nvSpPr>
          <p:cNvPr id="22" name="Arrow: Right 21">
            <a:extLst>
              <a:ext uri="{FF2B5EF4-FFF2-40B4-BE49-F238E27FC236}">
                <a16:creationId xmlns:a16="http://schemas.microsoft.com/office/drawing/2014/main" id="{2AF21ED2-AA33-B1E6-F496-C91F0A202C15}"/>
              </a:ext>
            </a:extLst>
          </p:cNvPr>
          <p:cNvSpPr/>
          <p:nvPr/>
        </p:nvSpPr>
        <p:spPr>
          <a:xfrm>
            <a:off x="4655973" y="2696547"/>
            <a:ext cx="237927" cy="2052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24" name="Picture 23" descr="A screenshot of a computer&#10;&#10;Description automatically generated">
            <a:extLst>
              <a:ext uri="{FF2B5EF4-FFF2-40B4-BE49-F238E27FC236}">
                <a16:creationId xmlns:a16="http://schemas.microsoft.com/office/drawing/2014/main" id="{80DFDEE6-B31B-4DA7-8824-93F26B2CE1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94542" y="1095113"/>
            <a:ext cx="3045673" cy="4008732"/>
          </a:xfrm>
          <a:prstGeom prst="rect">
            <a:avLst/>
          </a:prstGeom>
        </p:spPr>
      </p:pic>
      <p:sp>
        <p:nvSpPr>
          <p:cNvPr id="25" name="Arrow: Right 24">
            <a:extLst>
              <a:ext uri="{FF2B5EF4-FFF2-40B4-BE49-F238E27FC236}">
                <a16:creationId xmlns:a16="http://schemas.microsoft.com/office/drawing/2014/main" id="{AEB1A106-46F6-3104-6ECB-1CB5F7987590}"/>
              </a:ext>
            </a:extLst>
          </p:cNvPr>
          <p:cNvSpPr/>
          <p:nvPr/>
        </p:nvSpPr>
        <p:spPr>
          <a:xfrm>
            <a:off x="4655977" y="3032449"/>
            <a:ext cx="237928" cy="2052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27" name="Picture 26" descr="A screenshot of a computer&#10;&#10;Description automatically generated">
            <a:extLst>
              <a:ext uri="{FF2B5EF4-FFF2-40B4-BE49-F238E27FC236}">
                <a16:creationId xmlns:a16="http://schemas.microsoft.com/office/drawing/2014/main" id="{3E43F815-DE5A-06CE-BECD-00162FB9A6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57396" y="644699"/>
            <a:ext cx="5959356" cy="5273497"/>
          </a:xfrm>
          <a:prstGeom prst="rect">
            <a:avLst/>
          </a:prstGeom>
        </p:spPr>
      </p:pic>
      <p:sp>
        <p:nvSpPr>
          <p:cNvPr id="28" name="TextBox 27">
            <a:extLst>
              <a:ext uri="{FF2B5EF4-FFF2-40B4-BE49-F238E27FC236}">
                <a16:creationId xmlns:a16="http://schemas.microsoft.com/office/drawing/2014/main" id="{DA0F0637-4A75-4ED0-560B-5EE29426A620}"/>
              </a:ext>
            </a:extLst>
          </p:cNvPr>
          <p:cNvSpPr txBox="1"/>
          <p:nvPr/>
        </p:nvSpPr>
        <p:spPr>
          <a:xfrm>
            <a:off x="326571" y="1780781"/>
            <a:ext cx="3834882" cy="615553"/>
          </a:xfrm>
          <a:prstGeom prst="rect">
            <a:avLst/>
          </a:prstGeom>
          <a:noFill/>
        </p:spPr>
        <p:txBody>
          <a:bodyPr wrap="square" rtlCol="0">
            <a:spAutoFit/>
          </a:bodyPr>
          <a:lstStyle/>
          <a:p>
            <a:r>
              <a:rPr lang="en-US" dirty="0">
                <a:solidFill>
                  <a:schemeClr val="accent1">
                    <a:lumMod val="75000"/>
                  </a:schemeClr>
                </a:solidFill>
              </a:rPr>
              <a:t>2. Fill source data</a:t>
            </a:r>
          </a:p>
          <a:p>
            <a:pPr lvl="2"/>
            <a:r>
              <a:rPr lang="en-US" sz="1600" dirty="0">
                <a:solidFill>
                  <a:schemeClr val="accent1">
                    <a:lumMod val="75000"/>
                  </a:schemeClr>
                </a:solidFill>
              </a:rPr>
              <a:t>(RZ MANUAL as an Example)</a:t>
            </a:r>
            <a:endParaRPr lang="en-AE" sz="1600" dirty="0">
              <a:solidFill>
                <a:schemeClr val="accent1">
                  <a:lumMod val="75000"/>
                </a:schemeClr>
              </a:solidFill>
            </a:endParaRPr>
          </a:p>
        </p:txBody>
      </p:sp>
      <p:pic>
        <p:nvPicPr>
          <p:cNvPr id="30" name="Picture 29" descr="A screenshot of a computer&#10;&#10;Description automatically generated">
            <a:extLst>
              <a:ext uri="{FF2B5EF4-FFF2-40B4-BE49-F238E27FC236}">
                <a16:creationId xmlns:a16="http://schemas.microsoft.com/office/drawing/2014/main" id="{32EC8B16-DE73-B0AF-049E-2A89DD7664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37847" y="659063"/>
            <a:ext cx="6035563" cy="5265876"/>
          </a:xfrm>
          <a:prstGeom prst="rect">
            <a:avLst/>
          </a:prstGeom>
        </p:spPr>
      </p:pic>
      <p:sp>
        <p:nvSpPr>
          <p:cNvPr id="31" name="TextBox 30">
            <a:extLst>
              <a:ext uri="{FF2B5EF4-FFF2-40B4-BE49-F238E27FC236}">
                <a16:creationId xmlns:a16="http://schemas.microsoft.com/office/drawing/2014/main" id="{6003E48A-2C8C-2761-8E52-27FACBB31FE8}"/>
              </a:ext>
            </a:extLst>
          </p:cNvPr>
          <p:cNvSpPr txBox="1"/>
          <p:nvPr/>
        </p:nvSpPr>
        <p:spPr>
          <a:xfrm>
            <a:off x="326571" y="2562965"/>
            <a:ext cx="2211423" cy="369332"/>
          </a:xfrm>
          <a:prstGeom prst="rect">
            <a:avLst/>
          </a:prstGeom>
          <a:noFill/>
        </p:spPr>
        <p:txBody>
          <a:bodyPr wrap="square" rtlCol="0">
            <a:spAutoFit/>
          </a:bodyPr>
          <a:lstStyle/>
          <a:p>
            <a:r>
              <a:rPr lang="en-US" dirty="0">
                <a:solidFill>
                  <a:schemeClr val="accent1">
                    <a:lumMod val="75000"/>
                  </a:schemeClr>
                </a:solidFill>
              </a:rPr>
              <a:t>3. Save the source.</a:t>
            </a:r>
            <a:endParaRPr lang="en-AE" dirty="0">
              <a:solidFill>
                <a:schemeClr val="accent1">
                  <a:lumMod val="75000"/>
                </a:schemeClr>
              </a:solidFill>
            </a:endParaRPr>
          </a:p>
        </p:txBody>
      </p:sp>
      <p:sp>
        <p:nvSpPr>
          <p:cNvPr id="32" name="Star: 7 Points 31">
            <a:extLst>
              <a:ext uri="{FF2B5EF4-FFF2-40B4-BE49-F238E27FC236}">
                <a16:creationId xmlns:a16="http://schemas.microsoft.com/office/drawing/2014/main" id="{2EF6C6F8-3FF0-209A-0DB9-2341BAED85FB}"/>
              </a:ext>
            </a:extLst>
          </p:cNvPr>
          <p:cNvSpPr/>
          <p:nvPr/>
        </p:nvSpPr>
        <p:spPr>
          <a:xfrm>
            <a:off x="5048198" y="634162"/>
            <a:ext cx="310178" cy="237813"/>
          </a:xfrm>
          <a:prstGeom prst="star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33" name="Arrow: Right 32">
            <a:extLst>
              <a:ext uri="{FF2B5EF4-FFF2-40B4-BE49-F238E27FC236}">
                <a16:creationId xmlns:a16="http://schemas.microsoft.com/office/drawing/2014/main" id="{B3D8C7F5-D9AE-ABC4-A208-9DFF957B0B75}"/>
              </a:ext>
            </a:extLst>
          </p:cNvPr>
          <p:cNvSpPr/>
          <p:nvPr/>
        </p:nvSpPr>
        <p:spPr>
          <a:xfrm>
            <a:off x="4491901" y="627784"/>
            <a:ext cx="507366" cy="24405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0" name="Date Placeholder 9">
            <a:extLst>
              <a:ext uri="{FF2B5EF4-FFF2-40B4-BE49-F238E27FC236}">
                <a16:creationId xmlns:a16="http://schemas.microsoft.com/office/drawing/2014/main" id="{2DC3E230-3E97-8468-CB71-4EA096C8ACCB}"/>
              </a:ext>
            </a:extLst>
          </p:cNvPr>
          <p:cNvSpPr>
            <a:spLocks noGrp="1"/>
          </p:cNvSpPr>
          <p:nvPr>
            <p:ph type="dt" sz="half" idx="10"/>
          </p:nvPr>
        </p:nvSpPr>
        <p:spPr/>
        <p:txBody>
          <a:bodyPr/>
          <a:lstStyle/>
          <a:p>
            <a:r>
              <a:rPr lang="en-US"/>
              <a:t>25/10/2024</a:t>
            </a:r>
            <a:endParaRPr lang="en-AE"/>
          </a:p>
        </p:txBody>
      </p:sp>
      <p:sp>
        <p:nvSpPr>
          <p:cNvPr id="11" name="Slide Number Placeholder 10">
            <a:extLst>
              <a:ext uri="{FF2B5EF4-FFF2-40B4-BE49-F238E27FC236}">
                <a16:creationId xmlns:a16="http://schemas.microsoft.com/office/drawing/2014/main" id="{7A983313-7223-9560-FF46-55F3156D7A49}"/>
              </a:ext>
            </a:extLst>
          </p:cNvPr>
          <p:cNvSpPr>
            <a:spLocks noGrp="1"/>
          </p:cNvSpPr>
          <p:nvPr>
            <p:ph type="sldNum" sz="quarter" idx="12"/>
          </p:nvPr>
        </p:nvSpPr>
        <p:spPr/>
        <p:txBody>
          <a:bodyPr/>
          <a:lstStyle/>
          <a:p>
            <a:fld id="{58A4A499-8921-495D-800B-45F50E9E62BB}" type="slidenum">
              <a:rPr lang="en-AE" smtClean="0"/>
              <a:t>7</a:t>
            </a:fld>
            <a:endParaRPr lang="en-AE"/>
          </a:p>
        </p:txBody>
      </p:sp>
    </p:spTree>
    <p:extLst>
      <p:ext uri="{BB962C8B-B14F-4D97-AF65-F5344CB8AC3E}">
        <p14:creationId xmlns:p14="http://schemas.microsoft.com/office/powerpoint/2010/main" val="2163296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par>
                                <p:cTn id="46" presetID="10" presetClass="entr" presetSubtype="0" fill="hold"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27"/>
                                        </p:tgtEl>
                                        <p:attrNameLst>
                                          <p:attrName>style.visibility</p:attrName>
                                        </p:attrNameLst>
                                      </p:cBhvr>
                                      <p:to>
                                        <p:strVal val="visible"/>
                                      </p:to>
                                    </p:set>
                                    <p:anim calcmode="lin" valueType="num">
                                      <p:cBhvr additive="base">
                                        <p:cTn id="56" dur="500" fill="hold"/>
                                        <p:tgtEl>
                                          <p:spTgt spid="27"/>
                                        </p:tgtEl>
                                        <p:attrNameLst>
                                          <p:attrName>ppt_x</p:attrName>
                                        </p:attrNameLst>
                                      </p:cBhvr>
                                      <p:tavLst>
                                        <p:tav tm="0">
                                          <p:val>
                                            <p:strVal val="#ppt_x"/>
                                          </p:val>
                                        </p:tav>
                                        <p:tav tm="100000">
                                          <p:val>
                                            <p:strVal val="#ppt_x"/>
                                          </p:val>
                                        </p:tav>
                                      </p:tavLst>
                                    </p:anim>
                                    <p:anim calcmode="lin" valueType="num">
                                      <p:cBhvr additive="base">
                                        <p:cTn id="57"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par>
                                <p:cTn id="63" presetID="10" presetClass="entr" presetSubtype="0" fill="hold" nodeType="with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fade">
                                      <p:cBhvr>
                                        <p:cTn id="65" dur="500"/>
                                        <p:tgtEl>
                                          <p:spTgt spid="30"/>
                                        </p:tgtEl>
                                      </p:cBhvr>
                                    </p:animEffect>
                                  </p:childTnLst>
                                </p:cTn>
                              </p:par>
                            </p:childTnLst>
                          </p:cTn>
                        </p:par>
                      </p:childTnLst>
                    </p:cTn>
                  </p:par>
                  <p:par>
                    <p:cTn id="66" fill="hold">
                      <p:stCondLst>
                        <p:cond delay="indefinite"/>
                      </p:stCondLst>
                      <p:childTnLst>
                        <p:par>
                          <p:cTn id="67" fill="hold">
                            <p:stCondLst>
                              <p:cond delay="0"/>
                            </p:stCondLst>
                            <p:childTnLst>
                              <p:par>
                                <p:cTn id="68" presetID="14" presetClass="entr" presetSubtype="10" fill="hold" grpId="0" nodeType="click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randombar(horizontal)">
                                      <p:cBhvr>
                                        <p:cTn id="70" dur="750"/>
                                        <p:tgtEl>
                                          <p:spTgt spid="32"/>
                                        </p:tgtEl>
                                      </p:cBhvr>
                                    </p:animEffect>
                                  </p:childTnLst>
                                </p:cTn>
                              </p:par>
                              <p:par>
                                <p:cTn id="71" presetID="14" presetClass="entr" presetSubtype="10" fill="hold" grpId="0" nodeType="with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randombar(horizontal)">
                                      <p:cBhvr>
                                        <p:cTn id="73" dur="750"/>
                                        <p:tgtEl>
                                          <p:spTgt spid="33"/>
                                        </p:tgtEl>
                                      </p:cBhvr>
                                    </p:animEffect>
                                  </p:childTnLst>
                                </p:cTn>
                              </p:par>
                              <p:par>
                                <p:cTn id="74" presetID="14" presetClass="entr" presetSubtype="1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randombar(horizontal)">
                                      <p:cBhvr>
                                        <p:cTn id="76" dur="7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8" grpId="0" animBg="1"/>
      <p:bldP spid="19" grpId="0" animBg="1"/>
      <p:bldP spid="22" grpId="0" animBg="1"/>
      <p:bldP spid="25" grpId="0" animBg="1"/>
      <p:bldP spid="28" grpId="0"/>
      <p:bldP spid="31" grpId="0"/>
      <p:bldP spid="32" grpId="0" animBg="1"/>
      <p:bldP spid="3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6E950F0-B753-5C7C-6267-7EB74B22911C}"/>
              </a:ext>
            </a:extLst>
          </p:cNvPr>
          <p:cNvSpPr txBox="1"/>
          <p:nvPr/>
        </p:nvSpPr>
        <p:spPr>
          <a:xfrm>
            <a:off x="-1" y="136525"/>
            <a:ext cx="4833257" cy="400110"/>
          </a:xfrm>
          <a:prstGeom prst="rect">
            <a:avLst/>
          </a:prstGeom>
          <a:noFill/>
        </p:spPr>
        <p:txBody>
          <a:bodyPr wrap="square" rtlCol="0">
            <a:spAutoFit/>
          </a:bodyPr>
          <a:lstStyle/>
          <a:p>
            <a:pPr marL="285750" indent="-285750">
              <a:buFont typeface="Wingdings" panose="05000000000000000000" pitchFamily="2" charset="2"/>
              <a:buChar char="Ø"/>
            </a:pPr>
            <a:r>
              <a:rPr lang="en-US" sz="2000" b="1" dirty="0">
                <a:solidFill>
                  <a:schemeClr val="accent1">
                    <a:lumMod val="75000"/>
                  </a:schemeClr>
                </a:solidFill>
              </a:rPr>
              <a:t>How to create new Transaction Type:</a:t>
            </a:r>
          </a:p>
        </p:txBody>
      </p:sp>
      <p:sp>
        <p:nvSpPr>
          <p:cNvPr id="6" name="TextBox 5">
            <a:extLst>
              <a:ext uri="{FF2B5EF4-FFF2-40B4-BE49-F238E27FC236}">
                <a16:creationId xmlns:a16="http://schemas.microsoft.com/office/drawing/2014/main" id="{CED34D17-184C-95E6-0BEF-C0677A58E5B3}"/>
              </a:ext>
            </a:extLst>
          </p:cNvPr>
          <p:cNvSpPr txBox="1"/>
          <p:nvPr/>
        </p:nvSpPr>
        <p:spPr>
          <a:xfrm>
            <a:off x="230926" y="782436"/>
            <a:ext cx="3648269" cy="369332"/>
          </a:xfrm>
          <a:prstGeom prst="rect">
            <a:avLst/>
          </a:prstGeom>
          <a:noFill/>
        </p:spPr>
        <p:txBody>
          <a:bodyPr wrap="square" rtlCol="0">
            <a:spAutoFit/>
          </a:bodyPr>
          <a:lstStyle/>
          <a:p>
            <a:r>
              <a:rPr lang="en-US" dirty="0">
                <a:solidFill>
                  <a:schemeClr val="accent1">
                    <a:lumMod val="75000"/>
                  </a:schemeClr>
                </a:solidFill>
              </a:rPr>
              <a:t>1. From the navigator select:</a:t>
            </a:r>
            <a:endParaRPr lang="en-AE"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0DF49B7-9EE8-218A-2E58-281A4C8695C3}"/>
                  </a:ext>
                </a:extLst>
              </p:cNvPr>
              <p:cNvSpPr txBox="1"/>
              <p:nvPr/>
            </p:nvSpPr>
            <p:spPr>
              <a:xfrm>
                <a:off x="1639851" y="1139888"/>
                <a:ext cx="1786815" cy="369332"/>
              </a:xfrm>
              <a:prstGeom prst="rect">
                <a:avLst/>
              </a:prstGeom>
              <a:noFill/>
            </p:spPr>
            <p:txBody>
              <a:bodyPr wrap="square" rtlCol="0">
                <a:spAutoFit/>
              </a:bodyPr>
              <a:lstStyle/>
              <a:p>
                <a:r>
                  <a:rPr lang="en-US" dirty="0">
                    <a:solidFill>
                      <a:schemeClr val="accent1">
                        <a:lumMod val="75000"/>
                      </a:schemeClr>
                    </a:solidFill>
                  </a:rPr>
                  <a:t>Transaction</a:t>
                </a:r>
                <a14:m>
                  <m:oMath xmlns:m="http://schemas.openxmlformats.org/officeDocument/2006/math">
                    <m:r>
                      <m:rPr>
                        <m:sty m:val="p"/>
                      </m:rPr>
                      <a:rPr lang="en-US" b="0" i="0" smtClean="0">
                        <a:solidFill>
                          <a:schemeClr val="accent1">
                            <a:lumMod val="75000"/>
                          </a:schemeClr>
                        </a:solidFill>
                        <a:latin typeface="Cambria Math" panose="02040503050406030204" pitchFamily="18" charset="0"/>
                      </a:rPr>
                      <m:t>s</m:t>
                    </m:r>
                    <m:r>
                      <a:rPr lang="en-US">
                        <a:solidFill>
                          <a:schemeClr val="accent1">
                            <a:lumMod val="75000"/>
                          </a:schemeClr>
                        </a:solidFill>
                        <a:latin typeface="Cambria Math" panose="02040503050406030204" pitchFamily="18" charset="0"/>
                      </a:rPr>
                      <m:t>   </m:t>
                    </m:r>
                  </m:oMath>
                </a14:m>
                <a:endParaRPr lang="en-US" dirty="0">
                  <a:solidFill>
                    <a:schemeClr val="accent1">
                      <a:lumMod val="75000"/>
                    </a:schemeClr>
                  </a:solidFill>
                </a:endParaRPr>
              </a:p>
            </p:txBody>
          </p:sp>
        </mc:Choice>
        <mc:Fallback xmlns="">
          <p:sp>
            <p:nvSpPr>
              <p:cNvPr id="7" name="TextBox 6">
                <a:extLst>
                  <a:ext uri="{FF2B5EF4-FFF2-40B4-BE49-F238E27FC236}">
                    <a16:creationId xmlns:a16="http://schemas.microsoft.com/office/drawing/2014/main" id="{90DF49B7-9EE8-218A-2E58-281A4C8695C3}"/>
                  </a:ext>
                </a:extLst>
              </p:cNvPr>
              <p:cNvSpPr txBox="1">
                <a:spLocks noRot="1" noChangeAspect="1" noMove="1" noResize="1" noEditPoints="1" noAdjustHandles="1" noChangeArrowheads="1" noChangeShapeType="1" noTextEdit="1"/>
              </p:cNvSpPr>
              <p:nvPr/>
            </p:nvSpPr>
            <p:spPr>
              <a:xfrm>
                <a:off x="1639851" y="1139888"/>
                <a:ext cx="1786815" cy="369332"/>
              </a:xfrm>
              <a:prstGeom prst="rect">
                <a:avLst/>
              </a:prstGeom>
              <a:blipFill>
                <a:blip r:embed="rId2"/>
                <a:stretch>
                  <a:fillRect l="-2730" t="-8197" b="-26230"/>
                </a:stretch>
              </a:blipFill>
            </p:spPr>
            <p:txBody>
              <a:bodyPr/>
              <a:lstStyle/>
              <a:p>
                <a:r>
                  <a:rPr lang="en-AE">
                    <a:noFill/>
                  </a:rPr>
                  <a:t> </a:t>
                </a:r>
              </a:p>
            </p:txBody>
          </p:sp>
        </mc:Fallback>
      </mc:AlternateContent>
      <p:sp>
        <p:nvSpPr>
          <p:cNvPr id="8" name="TextBox 7">
            <a:extLst>
              <a:ext uri="{FF2B5EF4-FFF2-40B4-BE49-F238E27FC236}">
                <a16:creationId xmlns:a16="http://schemas.microsoft.com/office/drawing/2014/main" id="{59177222-D19F-4A07-349E-F0373C64C804}"/>
              </a:ext>
            </a:extLst>
          </p:cNvPr>
          <p:cNvSpPr txBox="1"/>
          <p:nvPr/>
        </p:nvSpPr>
        <p:spPr>
          <a:xfrm>
            <a:off x="3422398" y="1134449"/>
            <a:ext cx="2110655" cy="369332"/>
          </a:xfrm>
          <a:prstGeom prst="rect">
            <a:avLst/>
          </a:prstGeom>
          <a:noFill/>
        </p:spPr>
        <p:txBody>
          <a:bodyPr wrap="square" rtlCol="0">
            <a:spAutoFit/>
          </a:bodyPr>
          <a:lstStyle/>
          <a:p>
            <a:r>
              <a:rPr lang="en-US" dirty="0">
                <a:solidFill>
                  <a:schemeClr val="accent1">
                    <a:lumMod val="75000"/>
                  </a:schemeClr>
                </a:solidFill>
              </a:rPr>
              <a:t>Transaction types</a:t>
            </a:r>
            <a:endParaRPr lang="en-US" b="0" dirty="0">
              <a:solidFill>
                <a:schemeClr val="accent1">
                  <a:lumMod val="75000"/>
                </a:schemeClr>
              </a:solidFill>
            </a:endParaRPr>
          </a:p>
        </p:txBody>
      </p:sp>
      <p:cxnSp>
        <p:nvCxnSpPr>
          <p:cNvPr id="9" name="Straight Arrow Connector 8">
            <a:extLst>
              <a:ext uri="{FF2B5EF4-FFF2-40B4-BE49-F238E27FC236}">
                <a16:creationId xmlns:a16="http://schemas.microsoft.com/office/drawing/2014/main" id="{13F4061B-2788-4A42-4361-E6AAC2BE411D}"/>
              </a:ext>
            </a:extLst>
          </p:cNvPr>
          <p:cNvCxnSpPr>
            <a:cxnSpLocks/>
          </p:cNvCxnSpPr>
          <p:nvPr/>
        </p:nvCxnSpPr>
        <p:spPr>
          <a:xfrm flipV="1">
            <a:off x="1245642" y="1346650"/>
            <a:ext cx="501514" cy="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6B4A0CAC-E024-BF29-A026-FF960814209C}"/>
              </a:ext>
            </a:extLst>
          </p:cNvPr>
          <p:cNvCxnSpPr>
            <a:cxnSpLocks/>
          </p:cNvCxnSpPr>
          <p:nvPr/>
        </p:nvCxnSpPr>
        <p:spPr>
          <a:xfrm flipV="1">
            <a:off x="3009131" y="1340467"/>
            <a:ext cx="501514" cy="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EE84A26-FD3D-2899-C7F8-9EB751C63E1A}"/>
                  </a:ext>
                </a:extLst>
              </p:cNvPr>
              <p:cNvSpPr txBox="1"/>
              <p:nvPr/>
            </p:nvSpPr>
            <p:spPr>
              <a:xfrm>
                <a:off x="548957" y="1134450"/>
                <a:ext cx="785327" cy="646331"/>
              </a:xfrm>
              <a:prstGeom prst="rect">
                <a:avLst/>
              </a:prstGeom>
              <a:noFill/>
            </p:spPr>
            <p:txBody>
              <a:bodyPr wrap="square" rtlCol="0">
                <a:spAutoFit/>
              </a:bodyPr>
              <a:lstStyle/>
              <a:p>
                <a:r>
                  <a:rPr lang="en-US" dirty="0">
                    <a:solidFill>
                      <a:schemeClr val="accent1">
                        <a:lumMod val="75000"/>
                      </a:schemeClr>
                    </a:solidFill>
                  </a:rPr>
                  <a:t>Setup</a:t>
                </a:r>
                <a14:m>
                  <m:oMath xmlns:m="http://schemas.openxmlformats.org/officeDocument/2006/math">
                    <m:r>
                      <a:rPr lang="en-US" b="0" i="1" smtClean="0">
                        <a:solidFill>
                          <a:schemeClr val="accent1">
                            <a:lumMod val="75000"/>
                          </a:schemeClr>
                        </a:solidFill>
                        <a:latin typeface="Cambria Math" panose="02040503050406030204" pitchFamily="18" charset="0"/>
                      </a:rPr>
                      <m:t>  </m:t>
                    </m:r>
                  </m:oMath>
                </a14:m>
                <a:endParaRPr lang="en-US" b="0" dirty="0">
                  <a:solidFill>
                    <a:schemeClr val="accent1">
                      <a:lumMod val="75000"/>
                    </a:schemeClr>
                  </a:solidFill>
                </a:endParaRPr>
              </a:p>
            </p:txBody>
          </p:sp>
        </mc:Choice>
        <mc:Fallback xmlns="">
          <p:sp>
            <p:nvSpPr>
              <p:cNvPr id="11" name="TextBox 10">
                <a:extLst>
                  <a:ext uri="{FF2B5EF4-FFF2-40B4-BE49-F238E27FC236}">
                    <a16:creationId xmlns:a16="http://schemas.microsoft.com/office/drawing/2014/main" id="{BEE84A26-FD3D-2899-C7F8-9EB751C63E1A}"/>
                  </a:ext>
                </a:extLst>
              </p:cNvPr>
              <p:cNvSpPr txBox="1">
                <a:spLocks noRot="1" noChangeAspect="1" noMove="1" noResize="1" noEditPoints="1" noAdjustHandles="1" noChangeArrowheads="1" noChangeShapeType="1" noTextEdit="1"/>
              </p:cNvSpPr>
              <p:nvPr/>
            </p:nvSpPr>
            <p:spPr>
              <a:xfrm>
                <a:off x="548957" y="1134450"/>
                <a:ext cx="785327" cy="646331"/>
              </a:xfrm>
              <a:prstGeom prst="rect">
                <a:avLst/>
              </a:prstGeom>
              <a:blipFill>
                <a:blip r:embed="rId3"/>
                <a:stretch>
                  <a:fillRect l="-6202" t="-3774" r="-4651"/>
                </a:stretch>
              </a:blipFill>
            </p:spPr>
            <p:txBody>
              <a:bodyPr/>
              <a:lstStyle/>
              <a:p>
                <a:r>
                  <a:rPr lang="en-AE">
                    <a:noFill/>
                  </a:rPr>
                  <a:t> </a:t>
                </a:r>
              </a:p>
            </p:txBody>
          </p:sp>
        </mc:Fallback>
      </mc:AlternateContent>
      <p:pic>
        <p:nvPicPr>
          <p:cNvPr id="12" name="Picture 11" descr="A screenshot of a computer&#10;&#10;Description automatically generated">
            <a:extLst>
              <a:ext uri="{FF2B5EF4-FFF2-40B4-BE49-F238E27FC236}">
                <a16:creationId xmlns:a16="http://schemas.microsoft.com/office/drawing/2014/main" id="{70C499AE-910B-C8A5-D32B-E17DC109F0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0784" y="1503781"/>
            <a:ext cx="8021215" cy="5354219"/>
          </a:xfrm>
          <a:prstGeom prst="rect">
            <a:avLst/>
          </a:prstGeom>
        </p:spPr>
      </p:pic>
      <p:sp>
        <p:nvSpPr>
          <p:cNvPr id="13" name="Arrow: Right 12">
            <a:extLst>
              <a:ext uri="{FF2B5EF4-FFF2-40B4-BE49-F238E27FC236}">
                <a16:creationId xmlns:a16="http://schemas.microsoft.com/office/drawing/2014/main" id="{64A89EC3-6098-595E-014D-67B11602653E}"/>
              </a:ext>
            </a:extLst>
          </p:cNvPr>
          <p:cNvSpPr/>
          <p:nvPr/>
        </p:nvSpPr>
        <p:spPr>
          <a:xfrm>
            <a:off x="4557997" y="3732245"/>
            <a:ext cx="247267" cy="1866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5" name="Rectangle 14">
            <a:extLst>
              <a:ext uri="{FF2B5EF4-FFF2-40B4-BE49-F238E27FC236}">
                <a16:creationId xmlns:a16="http://schemas.microsoft.com/office/drawing/2014/main" id="{1E6B094F-38C7-B4EA-33CD-1DAD18AF5CDF}"/>
              </a:ext>
            </a:extLst>
          </p:cNvPr>
          <p:cNvSpPr/>
          <p:nvPr/>
        </p:nvSpPr>
        <p:spPr>
          <a:xfrm>
            <a:off x="4833257" y="3732245"/>
            <a:ext cx="335902" cy="1866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18" name="Picture 17" descr="A screenshot of a computer&#10;&#10;Description automatically generated">
            <a:extLst>
              <a:ext uri="{FF2B5EF4-FFF2-40B4-BE49-F238E27FC236}">
                <a16:creationId xmlns:a16="http://schemas.microsoft.com/office/drawing/2014/main" id="{3E33BD36-B85A-CD25-2D77-456F9BAE30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67760" y="2324868"/>
            <a:ext cx="3071375" cy="3954634"/>
          </a:xfrm>
          <a:prstGeom prst="rect">
            <a:avLst/>
          </a:prstGeom>
        </p:spPr>
      </p:pic>
      <p:sp>
        <p:nvSpPr>
          <p:cNvPr id="19" name="Arrow: Right 18">
            <a:extLst>
              <a:ext uri="{FF2B5EF4-FFF2-40B4-BE49-F238E27FC236}">
                <a16:creationId xmlns:a16="http://schemas.microsoft.com/office/drawing/2014/main" id="{4EFD160A-019D-F18D-ED87-CDE641680BB6}"/>
              </a:ext>
            </a:extLst>
          </p:cNvPr>
          <p:cNvSpPr/>
          <p:nvPr/>
        </p:nvSpPr>
        <p:spPr>
          <a:xfrm>
            <a:off x="4530004" y="3844213"/>
            <a:ext cx="247267" cy="1866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21" name="Picture 20" descr="A screenshot of a computer&#10;&#10;Description automatically generated">
            <a:extLst>
              <a:ext uri="{FF2B5EF4-FFF2-40B4-BE49-F238E27FC236}">
                <a16:creationId xmlns:a16="http://schemas.microsoft.com/office/drawing/2014/main" id="{F8CAC0E8-9B38-72B9-DC2C-ECC6364B25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4486" y="2324868"/>
            <a:ext cx="3017921" cy="3966933"/>
          </a:xfrm>
          <a:prstGeom prst="rect">
            <a:avLst/>
          </a:prstGeom>
        </p:spPr>
      </p:pic>
      <p:sp>
        <p:nvSpPr>
          <p:cNvPr id="22" name="Arrow: Right 21">
            <a:extLst>
              <a:ext uri="{FF2B5EF4-FFF2-40B4-BE49-F238E27FC236}">
                <a16:creationId xmlns:a16="http://schemas.microsoft.com/office/drawing/2014/main" id="{7BD2DC42-147C-0A45-A02A-77B648D6661F}"/>
              </a:ext>
            </a:extLst>
          </p:cNvPr>
          <p:cNvSpPr/>
          <p:nvPr/>
        </p:nvSpPr>
        <p:spPr>
          <a:xfrm>
            <a:off x="4530004" y="4142793"/>
            <a:ext cx="247267" cy="1866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24" name="Picture 23" descr="A screenshot of a computer&#10;&#10;Description automatically generated">
            <a:extLst>
              <a:ext uri="{FF2B5EF4-FFF2-40B4-BE49-F238E27FC236}">
                <a16:creationId xmlns:a16="http://schemas.microsoft.com/office/drawing/2014/main" id="{3C02468B-C40D-24B3-1199-36C845FC14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70784" y="1873113"/>
            <a:ext cx="7448080" cy="4245766"/>
          </a:xfrm>
          <a:prstGeom prst="rect">
            <a:avLst/>
          </a:prstGeom>
        </p:spPr>
      </p:pic>
      <p:sp>
        <p:nvSpPr>
          <p:cNvPr id="25" name="TextBox 24">
            <a:extLst>
              <a:ext uri="{FF2B5EF4-FFF2-40B4-BE49-F238E27FC236}">
                <a16:creationId xmlns:a16="http://schemas.microsoft.com/office/drawing/2014/main" id="{9552BCA3-D025-AFF5-C353-7A8E0621B35E}"/>
              </a:ext>
            </a:extLst>
          </p:cNvPr>
          <p:cNvSpPr txBox="1"/>
          <p:nvPr/>
        </p:nvSpPr>
        <p:spPr>
          <a:xfrm>
            <a:off x="326571" y="1780781"/>
            <a:ext cx="3834882" cy="615553"/>
          </a:xfrm>
          <a:prstGeom prst="rect">
            <a:avLst/>
          </a:prstGeom>
          <a:noFill/>
        </p:spPr>
        <p:txBody>
          <a:bodyPr wrap="square" rtlCol="0">
            <a:spAutoFit/>
          </a:bodyPr>
          <a:lstStyle/>
          <a:p>
            <a:r>
              <a:rPr lang="en-US" dirty="0">
                <a:solidFill>
                  <a:schemeClr val="accent1">
                    <a:lumMod val="75000"/>
                  </a:schemeClr>
                </a:solidFill>
              </a:rPr>
              <a:t>2. Fill source data</a:t>
            </a:r>
          </a:p>
          <a:p>
            <a:pPr lvl="2"/>
            <a:r>
              <a:rPr lang="en-US" sz="1600" dirty="0">
                <a:solidFill>
                  <a:schemeClr val="accent1">
                    <a:lumMod val="75000"/>
                  </a:schemeClr>
                </a:solidFill>
              </a:rPr>
              <a:t>(RZ- INVOICE as an Example)</a:t>
            </a:r>
            <a:endParaRPr lang="en-AE" sz="1600" dirty="0">
              <a:solidFill>
                <a:schemeClr val="accent1">
                  <a:lumMod val="75000"/>
                </a:schemeClr>
              </a:solidFill>
            </a:endParaRPr>
          </a:p>
        </p:txBody>
      </p:sp>
      <p:pic>
        <p:nvPicPr>
          <p:cNvPr id="27" name="Picture 26" descr="A screenshot of a computer&#10;&#10;Description automatically generated">
            <a:extLst>
              <a:ext uri="{FF2B5EF4-FFF2-40B4-BE49-F238E27FC236}">
                <a16:creationId xmlns:a16="http://schemas.microsoft.com/office/drawing/2014/main" id="{1F8F1630-279B-B245-6D38-DDBBD078625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61453" y="1869220"/>
            <a:ext cx="7457411" cy="4245766"/>
          </a:xfrm>
          <a:prstGeom prst="rect">
            <a:avLst/>
          </a:prstGeom>
        </p:spPr>
      </p:pic>
      <p:sp>
        <p:nvSpPr>
          <p:cNvPr id="28" name="TextBox 27">
            <a:extLst>
              <a:ext uri="{FF2B5EF4-FFF2-40B4-BE49-F238E27FC236}">
                <a16:creationId xmlns:a16="http://schemas.microsoft.com/office/drawing/2014/main" id="{A1F77583-FDE0-6971-F4AA-998DAE553950}"/>
              </a:ext>
            </a:extLst>
          </p:cNvPr>
          <p:cNvSpPr txBox="1"/>
          <p:nvPr/>
        </p:nvSpPr>
        <p:spPr>
          <a:xfrm>
            <a:off x="244891" y="2624386"/>
            <a:ext cx="2211423" cy="369332"/>
          </a:xfrm>
          <a:prstGeom prst="rect">
            <a:avLst/>
          </a:prstGeom>
          <a:noFill/>
        </p:spPr>
        <p:txBody>
          <a:bodyPr wrap="square" rtlCol="0">
            <a:spAutoFit/>
          </a:bodyPr>
          <a:lstStyle/>
          <a:p>
            <a:r>
              <a:rPr lang="en-US" dirty="0">
                <a:solidFill>
                  <a:schemeClr val="accent1">
                    <a:lumMod val="75000"/>
                  </a:schemeClr>
                </a:solidFill>
              </a:rPr>
              <a:t>3. Save the Type.</a:t>
            </a:r>
            <a:endParaRPr lang="en-AE" dirty="0">
              <a:solidFill>
                <a:schemeClr val="accent1">
                  <a:lumMod val="75000"/>
                </a:schemeClr>
              </a:solidFill>
            </a:endParaRPr>
          </a:p>
        </p:txBody>
      </p:sp>
      <p:sp>
        <p:nvSpPr>
          <p:cNvPr id="29" name="Star: 7 Points 28">
            <a:extLst>
              <a:ext uri="{FF2B5EF4-FFF2-40B4-BE49-F238E27FC236}">
                <a16:creationId xmlns:a16="http://schemas.microsoft.com/office/drawing/2014/main" id="{6F114390-50C1-EAD0-0040-E0D1C397F73B}"/>
              </a:ext>
            </a:extLst>
          </p:cNvPr>
          <p:cNvSpPr/>
          <p:nvPr/>
        </p:nvSpPr>
        <p:spPr>
          <a:xfrm>
            <a:off x="4702622" y="1823898"/>
            <a:ext cx="226541" cy="237676"/>
          </a:xfrm>
          <a:prstGeom prst="star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30" name="Arrow: Right 29">
            <a:extLst>
              <a:ext uri="{FF2B5EF4-FFF2-40B4-BE49-F238E27FC236}">
                <a16:creationId xmlns:a16="http://schemas.microsoft.com/office/drawing/2014/main" id="{198E50F7-B56D-14CB-074E-85C0DAC8650D}"/>
              </a:ext>
            </a:extLst>
          </p:cNvPr>
          <p:cNvSpPr/>
          <p:nvPr/>
        </p:nvSpPr>
        <p:spPr>
          <a:xfrm>
            <a:off x="4165330" y="1817519"/>
            <a:ext cx="507366" cy="24405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4" name="Date Placeholder 3">
            <a:extLst>
              <a:ext uri="{FF2B5EF4-FFF2-40B4-BE49-F238E27FC236}">
                <a16:creationId xmlns:a16="http://schemas.microsoft.com/office/drawing/2014/main" id="{0D5A33EA-31A1-589C-6B0A-84569947A82C}"/>
              </a:ext>
            </a:extLst>
          </p:cNvPr>
          <p:cNvSpPr>
            <a:spLocks noGrp="1"/>
          </p:cNvSpPr>
          <p:nvPr>
            <p:ph type="dt" sz="half" idx="10"/>
          </p:nvPr>
        </p:nvSpPr>
        <p:spPr/>
        <p:txBody>
          <a:bodyPr/>
          <a:lstStyle/>
          <a:p>
            <a:r>
              <a:rPr lang="en-US"/>
              <a:t>25/10/2024</a:t>
            </a:r>
            <a:endParaRPr lang="en-AE"/>
          </a:p>
        </p:txBody>
      </p:sp>
      <p:sp>
        <p:nvSpPr>
          <p:cNvPr id="14" name="Slide Number Placeholder 13">
            <a:extLst>
              <a:ext uri="{FF2B5EF4-FFF2-40B4-BE49-F238E27FC236}">
                <a16:creationId xmlns:a16="http://schemas.microsoft.com/office/drawing/2014/main" id="{222325C4-6592-AE87-CA06-4CFB04C0A09C}"/>
              </a:ext>
            </a:extLst>
          </p:cNvPr>
          <p:cNvSpPr>
            <a:spLocks noGrp="1"/>
          </p:cNvSpPr>
          <p:nvPr>
            <p:ph type="sldNum" sz="quarter" idx="12"/>
          </p:nvPr>
        </p:nvSpPr>
        <p:spPr/>
        <p:txBody>
          <a:bodyPr/>
          <a:lstStyle/>
          <a:p>
            <a:fld id="{58A4A499-8921-495D-800B-45F50E9E62BB}" type="slidenum">
              <a:rPr lang="en-AE" smtClean="0"/>
              <a:t>8</a:t>
            </a:fld>
            <a:endParaRPr lang="en-AE"/>
          </a:p>
        </p:txBody>
      </p:sp>
    </p:spTree>
    <p:extLst>
      <p:ext uri="{BB962C8B-B14F-4D97-AF65-F5344CB8AC3E}">
        <p14:creationId xmlns:p14="http://schemas.microsoft.com/office/powerpoint/2010/main" val="1168737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par>
                                <p:cTn id="28" presetID="10"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0"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500" fill="hold"/>
                                        <p:tgtEl>
                                          <p:spTgt spid="24"/>
                                        </p:tgtEl>
                                        <p:attrNameLst>
                                          <p:attrName>ppt_x</p:attrName>
                                        </p:attrNameLst>
                                      </p:cBhvr>
                                      <p:tavLst>
                                        <p:tav tm="0">
                                          <p:val>
                                            <p:strVal val="#ppt_x"/>
                                          </p:val>
                                        </p:tav>
                                        <p:tav tm="100000">
                                          <p:val>
                                            <p:strVal val="#ppt_x"/>
                                          </p:val>
                                        </p:tav>
                                      </p:tavLst>
                                    </p:anim>
                                    <p:anim calcmode="lin" valueType="num">
                                      <p:cBhvr additive="base">
                                        <p:cTn id="55"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nodeType="with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fade">
                                      <p:cBhvr>
                                        <p:cTn id="63" dur="500"/>
                                        <p:tgtEl>
                                          <p:spTgt spid="27"/>
                                        </p:tgtEl>
                                      </p:cBhvr>
                                    </p:animEffect>
                                  </p:childTnLst>
                                </p:cTn>
                              </p:par>
                            </p:childTnLst>
                          </p:cTn>
                        </p:par>
                      </p:childTnLst>
                    </p:cTn>
                  </p:par>
                  <p:par>
                    <p:cTn id="64" fill="hold">
                      <p:stCondLst>
                        <p:cond delay="indefinite"/>
                      </p:stCondLst>
                      <p:childTnLst>
                        <p:par>
                          <p:cTn id="65" fill="hold">
                            <p:stCondLst>
                              <p:cond delay="0"/>
                            </p:stCondLst>
                            <p:childTnLst>
                              <p:par>
                                <p:cTn id="66" presetID="14" presetClass="entr" presetSubtype="10" fill="hold" grpId="0" nodeType="click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randombar(horizontal)">
                                      <p:cBhvr>
                                        <p:cTn id="68" dur="750"/>
                                        <p:tgtEl>
                                          <p:spTgt spid="29"/>
                                        </p:tgtEl>
                                      </p:cBhvr>
                                    </p:animEffect>
                                  </p:childTnLst>
                                </p:cTn>
                              </p:par>
                              <p:par>
                                <p:cTn id="69" presetID="14" presetClass="entr" presetSubtype="1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randombar(horizontal)">
                                      <p:cBhvr>
                                        <p:cTn id="71" dur="750"/>
                                        <p:tgtEl>
                                          <p:spTgt spid="30"/>
                                        </p:tgtEl>
                                      </p:cBhvr>
                                    </p:animEffect>
                                  </p:childTnLst>
                                </p:cTn>
                              </p:par>
                              <p:par>
                                <p:cTn id="72" presetID="14" presetClass="entr" presetSubtype="10" fill="hold" grpId="0" nodeType="with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randombar(horizontal)">
                                      <p:cBhvr>
                                        <p:cTn id="74" dur="7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1" grpId="0"/>
      <p:bldP spid="13" grpId="0" animBg="1"/>
      <p:bldP spid="15" grpId="0" animBg="1"/>
      <p:bldP spid="19" grpId="0" animBg="1"/>
      <p:bldP spid="22" grpId="0" animBg="1"/>
      <p:bldP spid="25" grpId="0"/>
      <p:bldP spid="28" grpId="0"/>
      <p:bldP spid="29" grpId="0" animBg="1"/>
      <p:bldP spid="3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30C878-4F30-6D2B-D86D-2AFBEB7F83E6}"/>
              </a:ext>
            </a:extLst>
          </p:cNvPr>
          <p:cNvSpPr txBox="1"/>
          <p:nvPr/>
        </p:nvSpPr>
        <p:spPr>
          <a:xfrm>
            <a:off x="0" y="136525"/>
            <a:ext cx="4357396" cy="369332"/>
          </a:xfrm>
          <a:prstGeom prst="rect">
            <a:avLst/>
          </a:prstGeom>
          <a:noFill/>
        </p:spPr>
        <p:txBody>
          <a:bodyPr wrap="square" rtlCol="0">
            <a:spAutoFit/>
          </a:bodyPr>
          <a:lstStyle/>
          <a:p>
            <a:pPr marL="285750" indent="-285750">
              <a:buFont typeface="Wingdings" panose="05000000000000000000" pitchFamily="2" charset="2"/>
              <a:buChar char="Ø"/>
            </a:pPr>
            <a:r>
              <a:rPr lang="en-US" b="1" dirty="0">
                <a:solidFill>
                  <a:schemeClr val="accent1">
                    <a:lumMod val="75000"/>
                  </a:schemeClr>
                </a:solidFill>
              </a:rPr>
              <a:t>How to create new Payment Term: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1D479D9-B16E-C72E-C431-95ECB7371B8C}"/>
                  </a:ext>
                </a:extLst>
              </p:cNvPr>
              <p:cNvSpPr txBox="1"/>
              <p:nvPr/>
            </p:nvSpPr>
            <p:spPr>
              <a:xfrm>
                <a:off x="1751817" y="990598"/>
                <a:ext cx="1786815" cy="369332"/>
              </a:xfrm>
              <a:prstGeom prst="rect">
                <a:avLst/>
              </a:prstGeom>
              <a:noFill/>
            </p:spPr>
            <p:txBody>
              <a:bodyPr wrap="square" rtlCol="0">
                <a:spAutoFit/>
              </a:bodyPr>
              <a:lstStyle/>
              <a:p>
                <a:r>
                  <a:rPr lang="en-US" dirty="0">
                    <a:solidFill>
                      <a:schemeClr val="accent1">
                        <a:lumMod val="75000"/>
                      </a:schemeClr>
                    </a:solidFill>
                  </a:rPr>
                  <a:t>Transaction</a:t>
                </a:r>
                <a14:m>
                  <m:oMath xmlns:m="http://schemas.openxmlformats.org/officeDocument/2006/math">
                    <m:r>
                      <m:rPr>
                        <m:sty m:val="p"/>
                      </m:rPr>
                      <a:rPr lang="en-US" b="0" i="0" smtClean="0">
                        <a:solidFill>
                          <a:schemeClr val="accent1">
                            <a:lumMod val="75000"/>
                          </a:schemeClr>
                        </a:solidFill>
                        <a:latin typeface="Cambria Math" panose="02040503050406030204" pitchFamily="18" charset="0"/>
                      </a:rPr>
                      <m:t>s</m:t>
                    </m:r>
                    <m:r>
                      <a:rPr lang="en-US">
                        <a:solidFill>
                          <a:schemeClr val="accent1">
                            <a:lumMod val="75000"/>
                          </a:schemeClr>
                        </a:solidFill>
                        <a:latin typeface="Cambria Math" panose="02040503050406030204" pitchFamily="18" charset="0"/>
                      </a:rPr>
                      <m:t>   </m:t>
                    </m:r>
                  </m:oMath>
                </a14:m>
                <a:endParaRPr lang="en-US" dirty="0">
                  <a:solidFill>
                    <a:schemeClr val="accent1">
                      <a:lumMod val="75000"/>
                    </a:schemeClr>
                  </a:solidFill>
                </a:endParaRPr>
              </a:p>
            </p:txBody>
          </p:sp>
        </mc:Choice>
        <mc:Fallback xmlns="">
          <p:sp>
            <p:nvSpPr>
              <p:cNvPr id="8" name="TextBox 7">
                <a:extLst>
                  <a:ext uri="{FF2B5EF4-FFF2-40B4-BE49-F238E27FC236}">
                    <a16:creationId xmlns:a16="http://schemas.microsoft.com/office/drawing/2014/main" id="{11D479D9-B16E-C72E-C431-95ECB7371B8C}"/>
                  </a:ext>
                </a:extLst>
              </p:cNvPr>
              <p:cNvSpPr txBox="1">
                <a:spLocks noRot="1" noChangeAspect="1" noMove="1" noResize="1" noEditPoints="1" noAdjustHandles="1" noChangeArrowheads="1" noChangeShapeType="1" noTextEdit="1"/>
              </p:cNvSpPr>
              <p:nvPr/>
            </p:nvSpPr>
            <p:spPr>
              <a:xfrm>
                <a:off x="1751817" y="990598"/>
                <a:ext cx="1786815" cy="369332"/>
              </a:xfrm>
              <a:prstGeom prst="rect">
                <a:avLst/>
              </a:prstGeom>
              <a:blipFill>
                <a:blip r:embed="rId2"/>
                <a:stretch>
                  <a:fillRect l="-2730" t="-6557" b="-26230"/>
                </a:stretch>
              </a:blipFill>
            </p:spPr>
            <p:txBody>
              <a:bodyPr/>
              <a:lstStyle/>
              <a:p>
                <a:r>
                  <a:rPr lang="en-AE">
                    <a:noFill/>
                  </a:rPr>
                  <a:t> </a:t>
                </a:r>
              </a:p>
            </p:txBody>
          </p:sp>
        </mc:Fallback>
      </mc:AlternateContent>
      <p:sp>
        <p:nvSpPr>
          <p:cNvPr id="9" name="TextBox 8">
            <a:extLst>
              <a:ext uri="{FF2B5EF4-FFF2-40B4-BE49-F238E27FC236}">
                <a16:creationId xmlns:a16="http://schemas.microsoft.com/office/drawing/2014/main" id="{4988A5EF-9510-A9FE-00EB-03688457681C}"/>
              </a:ext>
            </a:extLst>
          </p:cNvPr>
          <p:cNvSpPr txBox="1"/>
          <p:nvPr/>
        </p:nvSpPr>
        <p:spPr>
          <a:xfrm>
            <a:off x="3534364" y="985159"/>
            <a:ext cx="2110655" cy="369332"/>
          </a:xfrm>
          <a:prstGeom prst="rect">
            <a:avLst/>
          </a:prstGeom>
          <a:noFill/>
        </p:spPr>
        <p:txBody>
          <a:bodyPr wrap="square" rtlCol="0">
            <a:spAutoFit/>
          </a:bodyPr>
          <a:lstStyle/>
          <a:p>
            <a:r>
              <a:rPr lang="en-US" dirty="0">
                <a:solidFill>
                  <a:schemeClr val="accent1">
                    <a:lumMod val="75000"/>
                  </a:schemeClr>
                </a:solidFill>
              </a:rPr>
              <a:t>Payment Terms</a:t>
            </a:r>
            <a:endParaRPr lang="en-US" b="0" dirty="0">
              <a:solidFill>
                <a:schemeClr val="accent1">
                  <a:lumMod val="75000"/>
                </a:schemeClr>
              </a:solidFill>
            </a:endParaRPr>
          </a:p>
        </p:txBody>
      </p:sp>
      <p:cxnSp>
        <p:nvCxnSpPr>
          <p:cNvPr id="10" name="Straight Arrow Connector 9">
            <a:extLst>
              <a:ext uri="{FF2B5EF4-FFF2-40B4-BE49-F238E27FC236}">
                <a16:creationId xmlns:a16="http://schemas.microsoft.com/office/drawing/2014/main" id="{0E562CCA-D5CA-E7BE-0DBB-4EC7E87EE05B}"/>
              </a:ext>
            </a:extLst>
          </p:cNvPr>
          <p:cNvCxnSpPr>
            <a:cxnSpLocks/>
          </p:cNvCxnSpPr>
          <p:nvPr/>
        </p:nvCxnSpPr>
        <p:spPr>
          <a:xfrm flipV="1">
            <a:off x="1357608" y="1197360"/>
            <a:ext cx="501514" cy="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B794BA72-B2D7-8294-D18E-CDC055C14117}"/>
              </a:ext>
            </a:extLst>
          </p:cNvPr>
          <p:cNvCxnSpPr>
            <a:cxnSpLocks/>
          </p:cNvCxnSpPr>
          <p:nvPr/>
        </p:nvCxnSpPr>
        <p:spPr>
          <a:xfrm flipV="1">
            <a:off x="3121097" y="1191177"/>
            <a:ext cx="501514" cy="4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D00DA87-A6E9-6C5A-78C2-9D35F692A58C}"/>
                  </a:ext>
                </a:extLst>
              </p:cNvPr>
              <p:cNvSpPr txBox="1"/>
              <p:nvPr/>
            </p:nvSpPr>
            <p:spPr>
              <a:xfrm>
                <a:off x="660923" y="985160"/>
                <a:ext cx="785327" cy="646331"/>
              </a:xfrm>
              <a:prstGeom prst="rect">
                <a:avLst/>
              </a:prstGeom>
              <a:noFill/>
            </p:spPr>
            <p:txBody>
              <a:bodyPr wrap="square" rtlCol="0">
                <a:spAutoFit/>
              </a:bodyPr>
              <a:lstStyle/>
              <a:p>
                <a:r>
                  <a:rPr lang="en-US" dirty="0">
                    <a:solidFill>
                      <a:schemeClr val="accent1">
                        <a:lumMod val="75000"/>
                      </a:schemeClr>
                    </a:solidFill>
                  </a:rPr>
                  <a:t>Setup</a:t>
                </a:r>
                <a14:m>
                  <m:oMath xmlns:m="http://schemas.openxmlformats.org/officeDocument/2006/math">
                    <m:r>
                      <a:rPr lang="en-US" b="0" i="1" smtClean="0">
                        <a:solidFill>
                          <a:schemeClr val="accent1">
                            <a:lumMod val="75000"/>
                          </a:schemeClr>
                        </a:solidFill>
                        <a:latin typeface="Cambria Math" panose="02040503050406030204" pitchFamily="18" charset="0"/>
                      </a:rPr>
                      <m:t>  </m:t>
                    </m:r>
                  </m:oMath>
                </a14:m>
                <a:endParaRPr lang="en-US" b="0" dirty="0">
                  <a:solidFill>
                    <a:schemeClr val="accent1">
                      <a:lumMod val="75000"/>
                    </a:schemeClr>
                  </a:solidFill>
                </a:endParaRPr>
              </a:p>
            </p:txBody>
          </p:sp>
        </mc:Choice>
        <mc:Fallback xmlns="">
          <p:sp>
            <p:nvSpPr>
              <p:cNvPr id="12" name="TextBox 11">
                <a:extLst>
                  <a:ext uri="{FF2B5EF4-FFF2-40B4-BE49-F238E27FC236}">
                    <a16:creationId xmlns:a16="http://schemas.microsoft.com/office/drawing/2014/main" id="{7D00DA87-A6E9-6C5A-78C2-9D35F692A58C}"/>
                  </a:ext>
                </a:extLst>
              </p:cNvPr>
              <p:cNvSpPr txBox="1">
                <a:spLocks noRot="1" noChangeAspect="1" noMove="1" noResize="1" noEditPoints="1" noAdjustHandles="1" noChangeArrowheads="1" noChangeShapeType="1" noTextEdit="1"/>
              </p:cNvSpPr>
              <p:nvPr/>
            </p:nvSpPr>
            <p:spPr>
              <a:xfrm>
                <a:off x="660923" y="985160"/>
                <a:ext cx="785327" cy="646331"/>
              </a:xfrm>
              <a:prstGeom prst="rect">
                <a:avLst/>
              </a:prstGeom>
              <a:blipFill>
                <a:blip r:embed="rId3"/>
                <a:stretch>
                  <a:fillRect l="-6202" t="-4717" r="-4651"/>
                </a:stretch>
              </a:blipFill>
            </p:spPr>
            <p:txBody>
              <a:bodyPr/>
              <a:lstStyle/>
              <a:p>
                <a:r>
                  <a:rPr lang="en-AE">
                    <a:noFill/>
                  </a:rPr>
                  <a:t> </a:t>
                </a:r>
              </a:p>
            </p:txBody>
          </p:sp>
        </mc:Fallback>
      </mc:AlternateContent>
      <p:pic>
        <p:nvPicPr>
          <p:cNvPr id="13" name="Picture 12" descr="A screenshot of a computer&#10;&#10;Description automatically generated">
            <a:extLst>
              <a:ext uri="{FF2B5EF4-FFF2-40B4-BE49-F238E27FC236}">
                <a16:creationId xmlns:a16="http://schemas.microsoft.com/office/drawing/2014/main" id="{1EDFD477-D3C1-5460-8861-FA39B93E7E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8784" y="1362269"/>
            <a:ext cx="8233216" cy="5495731"/>
          </a:xfrm>
          <a:prstGeom prst="rect">
            <a:avLst/>
          </a:prstGeom>
        </p:spPr>
      </p:pic>
      <p:sp>
        <p:nvSpPr>
          <p:cNvPr id="14" name="TextBox 13">
            <a:extLst>
              <a:ext uri="{FF2B5EF4-FFF2-40B4-BE49-F238E27FC236}">
                <a16:creationId xmlns:a16="http://schemas.microsoft.com/office/drawing/2014/main" id="{68EDC08F-4ED0-8C1A-2B16-54134349D86A}"/>
              </a:ext>
            </a:extLst>
          </p:cNvPr>
          <p:cNvSpPr txBox="1"/>
          <p:nvPr/>
        </p:nvSpPr>
        <p:spPr>
          <a:xfrm>
            <a:off x="317243" y="573031"/>
            <a:ext cx="3648269" cy="369332"/>
          </a:xfrm>
          <a:prstGeom prst="rect">
            <a:avLst/>
          </a:prstGeom>
          <a:noFill/>
        </p:spPr>
        <p:txBody>
          <a:bodyPr wrap="square" rtlCol="0">
            <a:spAutoFit/>
          </a:bodyPr>
          <a:lstStyle/>
          <a:p>
            <a:r>
              <a:rPr lang="en-US" dirty="0">
                <a:solidFill>
                  <a:schemeClr val="accent1">
                    <a:lumMod val="75000"/>
                  </a:schemeClr>
                </a:solidFill>
              </a:rPr>
              <a:t>1. From the navigator select:</a:t>
            </a:r>
            <a:endParaRPr lang="en-AE" dirty="0">
              <a:solidFill>
                <a:schemeClr val="accent1">
                  <a:lumMod val="75000"/>
                </a:schemeClr>
              </a:solidFill>
            </a:endParaRPr>
          </a:p>
        </p:txBody>
      </p:sp>
      <p:sp>
        <p:nvSpPr>
          <p:cNvPr id="16" name="Arrow: Right 15">
            <a:extLst>
              <a:ext uri="{FF2B5EF4-FFF2-40B4-BE49-F238E27FC236}">
                <a16:creationId xmlns:a16="http://schemas.microsoft.com/office/drawing/2014/main" id="{6C2420EE-CC52-F22C-D3B4-A6F18AE34902}"/>
              </a:ext>
            </a:extLst>
          </p:cNvPr>
          <p:cNvSpPr/>
          <p:nvPr/>
        </p:nvSpPr>
        <p:spPr>
          <a:xfrm>
            <a:off x="4357395" y="3640726"/>
            <a:ext cx="232295" cy="2314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sz="100"/>
          </a:p>
        </p:txBody>
      </p:sp>
      <p:sp>
        <p:nvSpPr>
          <p:cNvPr id="18" name="Rectangle 17">
            <a:extLst>
              <a:ext uri="{FF2B5EF4-FFF2-40B4-BE49-F238E27FC236}">
                <a16:creationId xmlns:a16="http://schemas.microsoft.com/office/drawing/2014/main" id="{7D0F0DE0-AF54-30CD-AAEC-F713812003FD}"/>
              </a:ext>
            </a:extLst>
          </p:cNvPr>
          <p:cNvSpPr/>
          <p:nvPr/>
        </p:nvSpPr>
        <p:spPr>
          <a:xfrm>
            <a:off x="4619744" y="3687376"/>
            <a:ext cx="368557" cy="14750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20" name="Picture 19" descr="A screenshot of a computer&#10;&#10;Description automatically generated">
            <a:extLst>
              <a:ext uri="{FF2B5EF4-FFF2-40B4-BE49-F238E27FC236}">
                <a16:creationId xmlns:a16="http://schemas.microsoft.com/office/drawing/2014/main" id="{C6C58304-01D3-B0B3-4340-364C617529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5562" y="2270061"/>
            <a:ext cx="3124283" cy="4009441"/>
          </a:xfrm>
          <a:prstGeom prst="rect">
            <a:avLst/>
          </a:prstGeom>
        </p:spPr>
      </p:pic>
      <p:sp>
        <p:nvSpPr>
          <p:cNvPr id="21" name="Arrow: Right 20">
            <a:extLst>
              <a:ext uri="{FF2B5EF4-FFF2-40B4-BE49-F238E27FC236}">
                <a16:creationId xmlns:a16="http://schemas.microsoft.com/office/drawing/2014/main" id="{1F37F7D1-2853-4C60-669D-219D908FFD82}"/>
              </a:ext>
            </a:extLst>
          </p:cNvPr>
          <p:cNvSpPr/>
          <p:nvPr/>
        </p:nvSpPr>
        <p:spPr>
          <a:xfrm>
            <a:off x="4321438" y="3803131"/>
            <a:ext cx="232295" cy="1810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23" name="Picture 22" descr="A screenshot of a computer&#10;&#10;Description automatically generated">
            <a:extLst>
              <a:ext uri="{FF2B5EF4-FFF2-40B4-BE49-F238E27FC236}">
                <a16:creationId xmlns:a16="http://schemas.microsoft.com/office/drawing/2014/main" id="{62375BE5-9D77-D405-AB54-939E57FE0E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65562" y="2262283"/>
            <a:ext cx="3124283" cy="4009441"/>
          </a:xfrm>
          <a:prstGeom prst="rect">
            <a:avLst/>
          </a:prstGeom>
        </p:spPr>
      </p:pic>
      <p:sp>
        <p:nvSpPr>
          <p:cNvPr id="24" name="Arrow: Right 23">
            <a:extLst>
              <a:ext uri="{FF2B5EF4-FFF2-40B4-BE49-F238E27FC236}">
                <a16:creationId xmlns:a16="http://schemas.microsoft.com/office/drawing/2014/main" id="{BB74AE14-5861-0B54-F386-D377AA94D61F}"/>
              </a:ext>
            </a:extLst>
          </p:cNvPr>
          <p:cNvSpPr/>
          <p:nvPr/>
        </p:nvSpPr>
        <p:spPr>
          <a:xfrm>
            <a:off x="4293445" y="3929068"/>
            <a:ext cx="232295" cy="18106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26" name="Picture 25" descr="A screenshot of a computer&#10;&#10;Description automatically generated">
            <a:extLst>
              <a:ext uri="{FF2B5EF4-FFF2-40B4-BE49-F238E27FC236}">
                <a16:creationId xmlns:a16="http://schemas.microsoft.com/office/drawing/2014/main" id="{01DB5C32-E66D-25E2-7FFC-D43B974F3B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65512" y="1706407"/>
            <a:ext cx="5393092" cy="4555455"/>
          </a:xfrm>
          <a:prstGeom prst="rect">
            <a:avLst/>
          </a:prstGeom>
        </p:spPr>
      </p:pic>
      <p:sp>
        <p:nvSpPr>
          <p:cNvPr id="27" name="TextBox 26">
            <a:extLst>
              <a:ext uri="{FF2B5EF4-FFF2-40B4-BE49-F238E27FC236}">
                <a16:creationId xmlns:a16="http://schemas.microsoft.com/office/drawing/2014/main" id="{FCE82B30-B18E-62CD-9866-D8980E3CBF67}"/>
              </a:ext>
            </a:extLst>
          </p:cNvPr>
          <p:cNvSpPr txBox="1"/>
          <p:nvPr/>
        </p:nvSpPr>
        <p:spPr>
          <a:xfrm>
            <a:off x="326571" y="1780781"/>
            <a:ext cx="3834882" cy="615553"/>
          </a:xfrm>
          <a:prstGeom prst="rect">
            <a:avLst/>
          </a:prstGeom>
          <a:noFill/>
        </p:spPr>
        <p:txBody>
          <a:bodyPr wrap="square" rtlCol="0">
            <a:spAutoFit/>
          </a:bodyPr>
          <a:lstStyle/>
          <a:p>
            <a:r>
              <a:rPr lang="en-US" dirty="0">
                <a:solidFill>
                  <a:schemeClr val="accent1">
                    <a:lumMod val="75000"/>
                  </a:schemeClr>
                </a:solidFill>
              </a:rPr>
              <a:t>2. Fill Payment Term data</a:t>
            </a:r>
          </a:p>
          <a:p>
            <a:pPr lvl="2"/>
            <a:r>
              <a:rPr lang="en-US" sz="1600" dirty="0">
                <a:solidFill>
                  <a:schemeClr val="accent1">
                    <a:lumMod val="75000"/>
                  </a:schemeClr>
                </a:solidFill>
              </a:rPr>
              <a:t>(RZ- TERM as an Example)</a:t>
            </a:r>
            <a:endParaRPr lang="en-AE" sz="1600" dirty="0">
              <a:solidFill>
                <a:schemeClr val="accent1">
                  <a:lumMod val="75000"/>
                </a:schemeClr>
              </a:solidFill>
            </a:endParaRPr>
          </a:p>
        </p:txBody>
      </p:sp>
      <p:pic>
        <p:nvPicPr>
          <p:cNvPr id="29" name="Picture 28" descr="A screenshot of a computer&#10;&#10;Description automatically generated">
            <a:extLst>
              <a:ext uri="{FF2B5EF4-FFF2-40B4-BE49-F238E27FC236}">
                <a16:creationId xmlns:a16="http://schemas.microsoft.com/office/drawing/2014/main" id="{4989CD0B-F49B-318B-314E-D6942FE4ABA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65512" y="1704818"/>
            <a:ext cx="5477068" cy="4571768"/>
          </a:xfrm>
          <a:prstGeom prst="rect">
            <a:avLst/>
          </a:prstGeom>
        </p:spPr>
      </p:pic>
      <p:sp>
        <p:nvSpPr>
          <p:cNvPr id="30" name="TextBox 29">
            <a:extLst>
              <a:ext uri="{FF2B5EF4-FFF2-40B4-BE49-F238E27FC236}">
                <a16:creationId xmlns:a16="http://schemas.microsoft.com/office/drawing/2014/main" id="{C150D311-F7FF-C7FD-8343-547A2279A5CC}"/>
              </a:ext>
            </a:extLst>
          </p:cNvPr>
          <p:cNvSpPr txBox="1"/>
          <p:nvPr/>
        </p:nvSpPr>
        <p:spPr>
          <a:xfrm>
            <a:off x="317243" y="2482436"/>
            <a:ext cx="3745842" cy="553998"/>
          </a:xfrm>
          <a:prstGeom prst="rect">
            <a:avLst/>
          </a:prstGeom>
          <a:noFill/>
        </p:spPr>
        <p:txBody>
          <a:bodyPr wrap="square" rtlCol="0">
            <a:spAutoFit/>
          </a:bodyPr>
          <a:lstStyle/>
          <a:p>
            <a:r>
              <a:rPr lang="en-US" sz="1600" dirty="0">
                <a:solidFill>
                  <a:schemeClr val="accent1">
                    <a:lumMod val="75000"/>
                  </a:schemeClr>
                </a:solidFill>
              </a:rPr>
              <a:t>* You can add discounts on the  payment</a:t>
            </a:r>
          </a:p>
          <a:p>
            <a:pPr lvl="2"/>
            <a:r>
              <a:rPr lang="en-US" sz="1400" dirty="0">
                <a:solidFill>
                  <a:schemeClr val="accent1">
                    <a:lumMod val="75000"/>
                  </a:schemeClr>
                </a:solidFill>
              </a:rPr>
              <a:t>(Press discounts and fill the data)</a:t>
            </a:r>
          </a:p>
        </p:txBody>
      </p:sp>
      <p:sp>
        <p:nvSpPr>
          <p:cNvPr id="31" name="Arrow: Right 30">
            <a:extLst>
              <a:ext uri="{FF2B5EF4-FFF2-40B4-BE49-F238E27FC236}">
                <a16:creationId xmlns:a16="http://schemas.microsoft.com/office/drawing/2014/main" id="{98B877CE-6561-5CFA-89FC-3B577C28272B}"/>
              </a:ext>
            </a:extLst>
          </p:cNvPr>
          <p:cNvSpPr/>
          <p:nvPr/>
        </p:nvSpPr>
        <p:spPr>
          <a:xfrm>
            <a:off x="7081935" y="5947536"/>
            <a:ext cx="821094" cy="2716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pic>
        <p:nvPicPr>
          <p:cNvPr id="33" name="Picture 32" descr="A screenshot of a computer&#10;&#10;Description automatically generated">
            <a:extLst>
              <a:ext uri="{FF2B5EF4-FFF2-40B4-BE49-F238E27FC236}">
                <a16:creationId xmlns:a16="http://schemas.microsoft.com/office/drawing/2014/main" id="{E69BCF48-FC64-2763-0604-DEFFC87DC08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93263" y="3149186"/>
            <a:ext cx="4740051" cy="2461473"/>
          </a:xfrm>
          <a:prstGeom prst="rect">
            <a:avLst/>
          </a:prstGeom>
          <a:ln>
            <a:solidFill>
              <a:schemeClr val="tx2"/>
            </a:solidFill>
          </a:ln>
        </p:spPr>
      </p:pic>
      <p:sp>
        <p:nvSpPr>
          <p:cNvPr id="34" name="Star: 7 Points 33">
            <a:extLst>
              <a:ext uri="{FF2B5EF4-FFF2-40B4-BE49-F238E27FC236}">
                <a16:creationId xmlns:a16="http://schemas.microsoft.com/office/drawing/2014/main" id="{0D345A46-EAFF-7EE4-162A-AD1EA8951DC0}"/>
              </a:ext>
            </a:extLst>
          </p:cNvPr>
          <p:cNvSpPr/>
          <p:nvPr/>
        </p:nvSpPr>
        <p:spPr>
          <a:xfrm>
            <a:off x="4559747" y="1652448"/>
            <a:ext cx="226541" cy="237676"/>
          </a:xfrm>
          <a:prstGeom prst="star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35" name="Arrow: Right 34">
            <a:extLst>
              <a:ext uri="{FF2B5EF4-FFF2-40B4-BE49-F238E27FC236}">
                <a16:creationId xmlns:a16="http://schemas.microsoft.com/office/drawing/2014/main" id="{07C52FA7-6B82-93C1-3C09-E24D93D180D4}"/>
              </a:ext>
            </a:extLst>
          </p:cNvPr>
          <p:cNvSpPr/>
          <p:nvPr/>
        </p:nvSpPr>
        <p:spPr>
          <a:xfrm>
            <a:off x="4012930" y="1674644"/>
            <a:ext cx="507366" cy="24405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36" name="TextBox 35">
            <a:extLst>
              <a:ext uri="{FF2B5EF4-FFF2-40B4-BE49-F238E27FC236}">
                <a16:creationId xmlns:a16="http://schemas.microsoft.com/office/drawing/2014/main" id="{B3263815-ECF2-79D1-22EE-0374CCD2EF3A}"/>
              </a:ext>
            </a:extLst>
          </p:cNvPr>
          <p:cNvSpPr txBox="1"/>
          <p:nvPr/>
        </p:nvSpPr>
        <p:spPr>
          <a:xfrm>
            <a:off x="314559" y="3429000"/>
            <a:ext cx="2211423" cy="369332"/>
          </a:xfrm>
          <a:prstGeom prst="rect">
            <a:avLst/>
          </a:prstGeom>
          <a:noFill/>
        </p:spPr>
        <p:txBody>
          <a:bodyPr wrap="square" rtlCol="0">
            <a:spAutoFit/>
          </a:bodyPr>
          <a:lstStyle/>
          <a:p>
            <a:r>
              <a:rPr lang="en-US" dirty="0">
                <a:solidFill>
                  <a:schemeClr val="accent1">
                    <a:lumMod val="75000"/>
                  </a:schemeClr>
                </a:solidFill>
              </a:rPr>
              <a:t>3. Save the Term.</a:t>
            </a:r>
            <a:endParaRPr lang="en-AE" dirty="0">
              <a:solidFill>
                <a:schemeClr val="accent1">
                  <a:lumMod val="75000"/>
                </a:schemeClr>
              </a:solidFill>
            </a:endParaRPr>
          </a:p>
        </p:txBody>
      </p:sp>
      <p:sp>
        <p:nvSpPr>
          <p:cNvPr id="4" name="Date Placeholder 3">
            <a:extLst>
              <a:ext uri="{FF2B5EF4-FFF2-40B4-BE49-F238E27FC236}">
                <a16:creationId xmlns:a16="http://schemas.microsoft.com/office/drawing/2014/main" id="{7B7B9CC5-8EF8-2580-5AC8-45A1F17D10E9}"/>
              </a:ext>
            </a:extLst>
          </p:cNvPr>
          <p:cNvSpPr>
            <a:spLocks noGrp="1"/>
          </p:cNvSpPr>
          <p:nvPr>
            <p:ph type="dt" sz="half" idx="10"/>
          </p:nvPr>
        </p:nvSpPr>
        <p:spPr/>
        <p:txBody>
          <a:bodyPr/>
          <a:lstStyle/>
          <a:p>
            <a:r>
              <a:rPr lang="en-US"/>
              <a:t>25/10/2024</a:t>
            </a:r>
            <a:endParaRPr lang="en-AE"/>
          </a:p>
        </p:txBody>
      </p:sp>
      <p:sp>
        <p:nvSpPr>
          <p:cNvPr id="5" name="Slide Number Placeholder 4">
            <a:extLst>
              <a:ext uri="{FF2B5EF4-FFF2-40B4-BE49-F238E27FC236}">
                <a16:creationId xmlns:a16="http://schemas.microsoft.com/office/drawing/2014/main" id="{000FDE76-E248-89E7-A340-F2855BAFD134}"/>
              </a:ext>
            </a:extLst>
          </p:cNvPr>
          <p:cNvSpPr>
            <a:spLocks noGrp="1"/>
          </p:cNvSpPr>
          <p:nvPr>
            <p:ph type="sldNum" sz="quarter" idx="12"/>
          </p:nvPr>
        </p:nvSpPr>
        <p:spPr/>
        <p:txBody>
          <a:bodyPr/>
          <a:lstStyle/>
          <a:p>
            <a:fld id="{58A4A499-8921-495D-800B-45F50E9E62BB}" type="slidenum">
              <a:rPr lang="en-AE" smtClean="0"/>
              <a:t>9</a:t>
            </a:fld>
            <a:endParaRPr lang="en-AE"/>
          </a:p>
        </p:txBody>
      </p:sp>
    </p:spTree>
    <p:extLst>
      <p:ext uri="{BB962C8B-B14F-4D97-AF65-F5344CB8AC3E}">
        <p14:creationId xmlns:p14="http://schemas.microsoft.com/office/powerpoint/2010/main" val="534784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10"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par>
                                <p:cTn id="46" presetID="10" presetClass="entr" presetSubtype="0" fill="hold"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2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500"/>
                                        <p:tgtEl>
                                          <p:spTgt spid="27"/>
                                        </p:tgtEl>
                                      </p:cBhvr>
                                    </p:animEffect>
                                  </p:childTnLst>
                                </p:cTn>
                              </p:par>
                              <p:par>
                                <p:cTn id="61" presetID="10" presetClass="entr" presetSubtype="0" fill="hold" nodeType="with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500"/>
                                        <p:tgtEl>
                                          <p:spTgt spid="2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fade">
                                      <p:cBhvr>
                                        <p:cTn id="71" dur="500"/>
                                        <p:tgtEl>
                                          <p:spTgt spid="31"/>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33"/>
                                        </p:tgtEl>
                                        <p:attrNameLst>
                                          <p:attrName>style.visibility</p:attrName>
                                        </p:attrNameLst>
                                      </p:cBhvr>
                                      <p:to>
                                        <p:strVal val="visible"/>
                                      </p:to>
                                    </p:set>
                                    <p:anim calcmode="lin" valueType="num">
                                      <p:cBhvr additive="base">
                                        <p:cTn id="76" dur="500" fill="hold"/>
                                        <p:tgtEl>
                                          <p:spTgt spid="33"/>
                                        </p:tgtEl>
                                        <p:attrNameLst>
                                          <p:attrName>ppt_x</p:attrName>
                                        </p:attrNameLst>
                                      </p:cBhvr>
                                      <p:tavLst>
                                        <p:tav tm="0">
                                          <p:val>
                                            <p:strVal val="#ppt_x"/>
                                          </p:val>
                                        </p:tav>
                                        <p:tav tm="100000">
                                          <p:val>
                                            <p:strVal val="#ppt_x"/>
                                          </p:val>
                                        </p:tav>
                                      </p:tavLst>
                                    </p:anim>
                                    <p:anim calcmode="lin" valueType="num">
                                      <p:cBhvr additive="base">
                                        <p:cTn id="77" dur="500" fill="hold"/>
                                        <p:tgtEl>
                                          <p:spTgt spid="33"/>
                                        </p:tgtEl>
                                        <p:attrNameLst>
                                          <p:attrName>ppt_y</p:attrName>
                                        </p:attrNameLst>
                                      </p:cBhvr>
                                      <p:tavLst>
                                        <p:tav tm="0">
                                          <p:val>
                                            <p:strVal val="1+#ppt_h/2"/>
                                          </p:val>
                                        </p:tav>
                                        <p:tav tm="100000">
                                          <p:val>
                                            <p:strVal val="#ppt_y"/>
                                          </p:val>
                                        </p:tav>
                                      </p:tavLst>
                                    </p:anim>
                                  </p:childTnLst>
                                </p:cTn>
                              </p:par>
                              <p:par>
                                <p:cTn id="78" presetID="1" presetClass="exit" presetSubtype="0" fill="hold" grpId="1" nodeType="withEffect">
                                  <p:stCondLst>
                                    <p:cond delay="0"/>
                                  </p:stCondLst>
                                  <p:childTnLst>
                                    <p:set>
                                      <p:cBhvr>
                                        <p:cTn id="79" dur="1" fill="hold">
                                          <p:stCondLst>
                                            <p:cond delay="0"/>
                                          </p:stCondLst>
                                        </p:cTn>
                                        <p:tgtEl>
                                          <p:spTgt spid="31"/>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4" presetClass="entr" presetSubtype="10" fill="hold" grpId="0" nodeType="clickEffect">
                                  <p:stCondLst>
                                    <p:cond delay="0"/>
                                  </p:stCondLst>
                                  <p:childTnLst>
                                    <p:set>
                                      <p:cBhvr>
                                        <p:cTn id="83" dur="1" fill="hold">
                                          <p:stCondLst>
                                            <p:cond delay="0"/>
                                          </p:stCondLst>
                                        </p:cTn>
                                        <p:tgtEl>
                                          <p:spTgt spid="34"/>
                                        </p:tgtEl>
                                        <p:attrNameLst>
                                          <p:attrName>style.visibility</p:attrName>
                                        </p:attrNameLst>
                                      </p:cBhvr>
                                      <p:to>
                                        <p:strVal val="visible"/>
                                      </p:to>
                                    </p:set>
                                    <p:animEffect transition="in" filter="randombar(horizontal)">
                                      <p:cBhvr>
                                        <p:cTn id="84" dur="750"/>
                                        <p:tgtEl>
                                          <p:spTgt spid="34"/>
                                        </p:tgtEl>
                                      </p:cBhvr>
                                    </p:animEffect>
                                  </p:childTnLst>
                                </p:cTn>
                              </p:par>
                              <p:par>
                                <p:cTn id="85" presetID="14" presetClass="entr" presetSubtype="10" fill="hold" grpId="0" nodeType="withEffect">
                                  <p:stCondLst>
                                    <p:cond delay="0"/>
                                  </p:stCondLst>
                                  <p:childTnLst>
                                    <p:set>
                                      <p:cBhvr>
                                        <p:cTn id="86" dur="1" fill="hold">
                                          <p:stCondLst>
                                            <p:cond delay="0"/>
                                          </p:stCondLst>
                                        </p:cTn>
                                        <p:tgtEl>
                                          <p:spTgt spid="35"/>
                                        </p:tgtEl>
                                        <p:attrNameLst>
                                          <p:attrName>style.visibility</p:attrName>
                                        </p:attrNameLst>
                                      </p:cBhvr>
                                      <p:to>
                                        <p:strVal val="visible"/>
                                      </p:to>
                                    </p:set>
                                    <p:animEffect transition="in" filter="randombar(horizontal)">
                                      <p:cBhvr>
                                        <p:cTn id="87" dur="750"/>
                                        <p:tgtEl>
                                          <p:spTgt spid="35"/>
                                        </p:tgtEl>
                                      </p:cBhvr>
                                    </p:animEffect>
                                  </p:childTnLst>
                                </p:cTn>
                              </p:par>
                              <p:par>
                                <p:cTn id="88" presetID="14" presetClass="entr" presetSubtype="10" fill="hold" grpId="0" nodeType="withEffect">
                                  <p:stCondLst>
                                    <p:cond delay="0"/>
                                  </p:stCondLst>
                                  <p:childTnLst>
                                    <p:set>
                                      <p:cBhvr>
                                        <p:cTn id="89" dur="1" fill="hold">
                                          <p:stCondLst>
                                            <p:cond delay="0"/>
                                          </p:stCondLst>
                                        </p:cTn>
                                        <p:tgtEl>
                                          <p:spTgt spid="36"/>
                                        </p:tgtEl>
                                        <p:attrNameLst>
                                          <p:attrName>style.visibility</p:attrName>
                                        </p:attrNameLst>
                                      </p:cBhvr>
                                      <p:to>
                                        <p:strVal val="visible"/>
                                      </p:to>
                                    </p:set>
                                    <p:animEffect transition="in" filter="randombar(horizontal)">
                                      <p:cBhvr>
                                        <p:cTn id="90" dur="7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2" grpId="0"/>
      <p:bldP spid="14" grpId="0"/>
      <p:bldP spid="16" grpId="0" animBg="1"/>
      <p:bldP spid="18" grpId="0" animBg="1"/>
      <p:bldP spid="21" grpId="0" animBg="1"/>
      <p:bldP spid="24" grpId="0" animBg="1"/>
      <p:bldP spid="27" grpId="0"/>
      <p:bldP spid="30" grpId="0"/>
      <p:bldP spid="31" grpId="0" animBg="1"/>
      <p:bldP spid="31" grpId="1" animBg="1"/>
      <p:bldP spid="34" grpId="0" animBg="1"/>
      <p:bldP spid="35" grpId="0" animBg="1"/>
      <p:bldP spid="3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1074</TotalTime>
  <Words>3266</Words>
  <Application>Microsoft Office PowerPoint</Application>
  <PresentationFormat>Widescreen</PresentationFormat>
  <Paragraphs>441</Paragraphs>
  <Slides>37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Aptos</vt:lpstr>
      <vt:lpstr>Aptos Display</vt:lpstr>
      <vt:lpstr>Arial</vt:lpstr>
      <vt:lpstr>Calibri-Bold</vt:lpstr>
      <vt:lpstr>Cambria Math</vt:lpstr>
      <vt:lpstr>Courier New</vt:lpstr>
      <vt:lpstr>Wingdings</vt:lpstr>
      <vt:lpstr>Wingdings 3</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create memo lines:</vt:lpstr>
      <vt:lpstr>Explanation of the Memo Line Setup</vt:lpstr>
      <vt:lpstr>How to open and close periods:</vt:lpstr>
      <vt:lpstr>How to create and maintain a customer:</vt:lpstr>
      <vt:lpstr>How to Merge Account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Rehab Zewail</dc:creator>
  <cp:lastModifiedBy>Rehab Zewail</cp:lastModifiedBy>
  <cp:revision>6</cp:revision>
  <dcterms:created xsi:type="dcterms:W3CDTF">2024-10-24T16:34:36Z</dcterms:created>
  <dcterms:modified xsi:type="dcterms:W3CDTF">2024-11-21T20:31:01Z</dcterms:modified>
</cp:coreProperties>
</file>